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6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Lst>
  <p:sldSz cx="18288000" cy="10287000"/>
  <p:notesSz cx="6858000" cy="9144000"/>
  <p:embeddedFontLst>
    <p:embeddedFont>
      <p:font typeface="Cinzel" panose="020B0604020202020204" charset="0"/>
      <p:regular r:id="rId61"/>
      <p:bold r:id="rId62"/>
    </p:embeddedFont>
    <p:embeddedFont>
      <p:font typeface="Poppins" panose="00000500000000000000" pitchFamily="2" charset="0"/>
      <p:regular r:id="rId63"/>
      <p:bold r:id="rId64"/>
      <p:italic r:id="rId65"/>
      <p:boldItalic r:id="rId6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000000"/>
          </p15:clr>
        </p15:guide>
        <p15:guide id="2" pos="2880">
          <p15:clr>
            <a:srgbClr val="000000"/>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70" roundtripDataSignature="AMtx7mj3u+ZMsal/ndykWPF7yHQrjUSpT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40" d="100"/>
          <a:sy n="40" d="100"/>
        </p:scale>
        <p:origin x="84" y="27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3.fntdata"/><Relationship Id="rId7" Type="http://schemas.openxmlformats.org/officeDocument/2006/relationships/slide" Target="slides/slide6.xml"/><Relationship Id="rId71"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font" Target="fonts/font6.fntdata"/><Relationship Id="rId74"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font" Target="fonts/font1.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4.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2.fntdata"/><Relationship Id="rId70" Type="http://customschemas.google.com/relationships/presentationmetadata" Target="meta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65" Type="http://schemas.openxmlformats.org/officeDocument/2006/relationships/font" Target="fonts/font5.fntdata"/><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1" name="Google Shape;161;p10: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p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2" name="Google Shape;172;p1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p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8" name="Google Shape;178;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8" name="Google Shape;188;p1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p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6" name="Google Shape;196;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p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5" name="Google Shape;205;p1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p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4" name="Google Shape;214;p1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3" name="Google Shape;223;p17: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p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2" name="Google Shape;232;p18: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p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2" name="Google Shape;242;p19: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0" name="Google Shape;90;p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p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3" name="Google Shape;253;p20: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p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4" name="Google Shape;264;p2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p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4" name="Google Shape;274;p2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p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3" name="Google Shape;283;p2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p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92" name="Google Shape;292;p2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99" name="Google Shape;299;p2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06" name="Google Shape;306;p2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p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17" name="Google Shape;317;p27: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p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26" name="Google Shape;326;p28: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p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35" name="Google Shape;335;p29: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8" name="Google Shape;98;p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p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44" name="Google Shape;344;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p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56" name="Google Shape;356;p3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p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74" name="Google Shape;374;p3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p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85" name="Google Shape;385;p3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p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95" name="Google Shape;395;p3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p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04" name="Google Shape;404;p3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p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15" name="Google Shape;415;p3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p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25" name="Google Shape;425;p37: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Google Shape;433;p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34" name="Google Shape;434;p38: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Google Shape;443;p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44" name="Google Shape;444;p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8" name="Google Shape;108;p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Google Shape;456;p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57" name="Google Shape;457;p40: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Google Shape;464;p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65" name="Google Shape;465;p4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
        <p:cNvGrpSpPr/>
        <p:nvPr/>
      </p:nvGrpSpPr>
      <p:grpSpPr>
        <a:xfrm>
          <a:off x="0" y="0"/>
          <a:ext cx="0" cy="0"/>
          <a:chOff x="0" y="0"/>
          <a:chExt cx="0" cy="0"/>
        </a:xfrm>
      </p:grpSpPr>
      <p:sp>
        <p:nvSpPr>
          <p:cNvPr id="473" name="Google Shape;473;p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74" name="Google Shape;474;p4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
        <p:cNvGrpSpPr/>
        <p:nvPr/>
      </p:nvGrpSpPr>
      <p:grpSpPr>
        <a:xfrm>
          <a:off x="0" y="0"/>
          <a:ext cx="0" cy="0"/>
          <a:chOff x="0" y="0"/>
          <a:chExt cx="0" cy="0"/>
        </a:xfrm>
      </p:grpSpPr>
      <p:sp>
        <p:nvSpPr>
          <p:cNvPr id="486" name="Google Shape;486;p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87" name="Google Shape;487;p4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Google Shape;495;p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96" name="Google Shape;496;p4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Google Shape;503;p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04" name="Google Shape;504;p4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0"/>
        <p:cNvGrpSpPr/>
        <p:nvPr/>
      </p:nvGrpSpPr>
      <p:grpSpPr>
        <a:xfrm>
          <a:off x="0" y="0"/>
          <a:ext cx="0" cy="0"/>
          <a:chOff x="0" y="0"/>
          <a:chExt cx="0" cy="0"/>
        </a:xfrm>
      </p:grpSpPr>
      <p:sp>
        <p:nvSpPr>
          <p:cNvPr id="511" name="Google Shape;511;p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12" name="Google Shape;512;p4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1"/>
        <p:cNvGrpSpPr/>
        <p:nvPr/>
      </p:nvGrpSpPr>
      <p:grpSpPr>
        <a:xfrm>
          <a:off x="0" y="0"/>
          <a:ext cx="0" cy="0"/>
          <a:chOff x="0" y="0"/>
          <a:chExt cx="0" cy="0"/>
        </a:xfrm>
      </p:grpSpPr>
      <p:sp>
        <p:nvSpPr>
          <p:cNvPr id="522" name="Google Shape;522;p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23" name="Google Shape;523;p47: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8"/>
        <p:cNvGrpSpPr/>
        <p:nvPr/>
      </p:nvGrpSpPr>
      <p:grpSpPr>
        <a:xfrm>
          <a:off x="0" y="0"/>
          <a:ext cx="0" cy="0"/>
          <a:chOff x="0" y="0"/>
          <a:chExt cx="0" cy="0"/>
        </a:xfrm>
      </p:grpSpPr>
      <p:sp>
        <p:nvSpPr>
          <p:cNvPr id="529" name="Google Shape;529;p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30" name="Google Shape;530;p48: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8"/>
        <p:cNvGrpSpPr/>
        <p:nvPr/>
      </p:nvGrpSpPr>
      <p:grpSpPr>
        <a:xfrm>
          <a:off x="0" y="0"/>
          <a:ext cx="0" cy="0"/>
          <a:chOff x="0" y="0"/>
          <a:chExt cx="0" cy="0"/>
        </a:xfrm>
      </p:grpSpPr>
      <p:sp>
        <p:nvSpPr>
          <p:cNvPr id="539" name="Google Shape;539;p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40" name="Google Shape;540;p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6" name="Google Shape;116;p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7"/>
        <p:cNvGrpSpPr/>
        <p:nvPr/>
      </p:nvGrpSpPr>
      <p:grpSpPr>
        <a:xfrm>
          <a:off x="0" y="0"/>
          <a:ext cx="0" cy="0"/>
          <a:chOff x="0" y="0"/>
          <a:chExt cx="0" cy="0"/>
        </a:xfrm>
      </p:grpSpPr>
      <p:sp>
        <p:nvSpPr>
          <p:cNvPr id="548" name="Google Shape;548;p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49" name="Google Shape;549;p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6"/>
        <p:cNvGrpSpPr/>
        <p:nvPr/>
      </p:nvGrpSpPr>
      <p:grpSpPr>
        <a:xfrm>
          <a:off x="0" y="0"/>
          <a:ext cx="0" cy="0"/>
          <a:chOff x="0" y="0"/>
          <a:chExt cx="0" cy="0"/>
        </a:xfrm>
      </p:grpSpPr>
      <p:sp>
        <p:nvSpPr>
          <p:cNvPr id="557" name="Google Shape;557;p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58" name="Google Shape;558;p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5"/>
        <p:cNvGrpSpPr/>
        <p:nvPr/>
      </p:nvGrpSpPr>
      <p:grpSpPr>
        <a:xfrm>
          <a:off x="0" y="0"/>
          <a:ext cx="0" cy="0"/>
          <a:chOff x="0" y="0"/>
          <a:chExt cx="0" cy="0"/>
        </a:xfrm>
      </p:grpSpPr>
      <p:sp>
        <p:nvSpPr>
          <p:cNvPr id="566" name="Google Shape;566;p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67" name="Google Shape;567;p5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4"/>
        <p:cNvGrpSpPr/>
        <p:nvPr/>
      </p:nvGrpSpPr>
      <p:grpSpPr>
        <a:xfrm>
          <a:off x="0" y="0"/>
          <a:ext cx="0" cy="0"/>
          <a:chOff x="0" y="0"/>
          <a:chExt cx="0" cy="0"/>
        </a:xfrm>
      </p:grpSpPr>
      <p:sp>
        <p:nvSpPr>
          <p:cNvPr id="575" name="Google Shape;575;p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76" name="Google Shape;576;p5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4"/>
        <p:cNvGrpSpPr/>
        <p:nvPr/>
      </p:nvGrpSpPr>
      <p:grpSpPr>
        <a:xfrm>
          <a:off x="0" y="0"/>
          <a:ext cx="0" cy="0"/>
          <a:chOff x="0" y="0"/>
          <a:chExt cx="0" cy="0"/>
        </a:xfrm>
      </p:grpSpPr>
      <p:sp>
        <p:nvSpPr>
          <p:cNvPr id="585" name="Google Shape;585;p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86" name="Google Shape;586;p5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4"/>
        <p:cNvGrpSpPr/>
        <p:nvPr/>
      </p:nvGrpSpPr>
      <p:grpSpPr>
        <a:xfrm>
          <a:off x="0" y="0"/>
          <a:ext cx="0" cy="0"/>
          <a:chOff x="0" y="0"/>
          <a:chExt cx="0" cy="0"/>
        </a:xfrm>
      </p:grpSpPr>
      <p:sp>
        <p:nvSpPr>
          <p:cNvPr id="595" name="Google Shape;595;p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96" name="Google Shape;596;p5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3"/>
        <p:cNvGrpSpPr/>
        <p:nvPr/>
      </p:nvGrpSpPr>
      <p:grpSpPr>
        <a:xfrm>
          <a:off x="0" y="0"/>
          <a:ext cx="0" cy="0"/>
          <a:chOff x="0" y="0"/>
          <a:chExt cx="0" cy="0"/>
        </a:xfrm>
      </p:grpSpPr>
      <p:sp>
        <p:nvSpPr>
          <p:cNvPr id="604" name="Google Shape;604;p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05" name="Google Shape;605;p5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3"/>
        <p:cNvGrpSpPr/>
        <p:nvPr/>
      </p:nvGrpSpPr>
      <p:grpSpPr>
        <a:xfrm>
          <a:off x="0" y="0"/>
          <a:ext cx="0" cy="0"/>
          <a:chOff x="0" y="0"/>
          <a:chExt cx="0" cy="0"/>
        </a:xfrm>
      </p:grpSpPr>
      <p:sp>
        <p:nvSpPr>
          <p:cNvPr id="614" name="Google Shape;614;p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15" name="Google Shape;615;p57: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4"/>
        <p:cNvGrpSpPr/>
        <p:nvPr/>
      </p:nvGrpSpPr>
      <p:grpSpPr>
        <a:xfrm>
          <a:off x="0" y="0"/>
          <a:ext cx="0" cy="0"/>
          <a:chOff x="0" y="0"/>
          <a:chExt cx="0" cy="0"/>
        </a:xfrm>
      </p:grpSpPr>
      <p:sp>
        <p:nvSpPr>
          <p:cNvPr id="625" name="Google Shape;625;p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26" name="Google Shape;626;p58: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5" name="Google Shape;125;p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3" name="Google Shape;133;p7: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1" name="Google Shape;141;p8: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3" name="Google Shape;153;p9: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
        <p:cNvGrpSpPr/>
        <p:nvPr/>
      </p:nvGrpSpPr>
      <p:grpSpPr>
        <a:xfrm>
          <a:off x="0" y="0"/>
          <a:ext cx="0" cy="0"/>
          <a:chOff x="0" y="0"/>
          <a:chExt cx="0" cy="0"/>
        </a:xfrm>
      </p:grpSpPr>
      <p:sp>
        <p:nvSpPr>
          <p:cNvPr id="12" name="Google Shape;12;p6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 name="Google Shape;13;p6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 name="Google Shape;14;p6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6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69"/>
          <p:cNvSpPr txBox="1">
            <a:spLocks noGrp="1"/>
          </p:cNvSpPr>
          <p:nvPr>
            <p:ph type="body" idx="1"/>
          </p:nvPr>
        </p:nvSpPr>
        <p:spPr>
          <a:xfrm rot="5400000">
            <a:off x="2309019" y="-251618"/>
            <a:ext cx="4525963"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1" name="Google Shape;71;p6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6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6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70"/>
          <p:cNvSpPr txBox="1">
            <a:spLocks noGrp="1"/>
          </p:cNvSpPr>
          <p:nvPr>
            <p:ph type="title"/>
          </p:nvPr>
        </p:nvSpPr>
        <p:spPr>
          <a:xfrm rot="5400000">
            <a:off x="4732338" y="2171701"/>
            <a:ext cx="5851525"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70"/>
          <p:cNvSpPr txBox="1">
            <a:spLocks noGrp="1"/>
          </p:cNvSpPr>
          <p:nvPr>
            <p:ph type="body" idx="1"/>
          </p:nvPr>
        </p:nvSpPr>
        <p:spPr>
          <a:xfrm rot="5400000">
            <a:off x="541338" y="190500"/>
            <a:ext cx="5851525"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7" name="Google Shape;77;p7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7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7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61"/>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61"/>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18" name="Google Shape;18;p6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6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6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6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62"/>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4" name="Google Shape;24;p6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6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6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63"/>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63"/>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30" name="Google Shape;30;p6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6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6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6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64"/>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6" name="Google Shape;36;p64"/>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7" name="Google Shape;37;p6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6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6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6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65"/>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3" name="Google Shape;43;p65"/>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4" name="Google Shape;44;p65"/>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5" name="Google Shape;45;p65"/>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6" name="Google Shape;46;p6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6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6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6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6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6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6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67"/>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67"/>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57" name="Google Shape;57;p67"/>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58" name="Google Shape;58;p6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6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6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68"/>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68"/>
          <p:cNvSpPr>
            <a:spLocks noGrp="1"/>
          </p:cNvSpPr>
          <p:nvPr>
            <p:ph type="pic" idx="2"/>
          </p:nvPr>
        </p:nvSpPr>
        <p:spPr>
          <a:xfrm>
            <a:off x="1792288" y="612775"/>
            <a:ext cx="5486400" cy="4114800"/>
          </a:xfrm>
          <a:prstGeom prst="rect">
            <a:avLst/>
          </a:prstGeom>
          <a:noFill/>
          <a:ln>
            <a:noFill/>
          </a:ln>
        </p:spPr>
      </p:sp>
      <p:sp>
        <p:nvSpPr>
          <p:cNvPr id="64" name="Google Shape;64;p68"/>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5" name="Google Shape;65;p6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6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6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5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59"/>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 name="Google Shape;8;p5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5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5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6.jpg"/><Relationship Id="rId7" Type="http://schemas.openxmlformats.org/officeDocument/2006/relationships/hyperlink" Target="https://ddec1-0-en-ctp.trendmicro.com/wis/clicktime/v1/query?url=https%3a%2f%2fwww.iamals.org%2fartistry%2dof%2dals%2d2025%2f&amp;umid=8b3d32c5-eaf7-489e-97fd-bcbbfdd242c1&amp;rct=1749844574&amp;auth=a30e44ff6b981efff316a52496801914f89fc516-a2b695e05809332049960a945c6ebc77935c19e5" TargetMode="External"/><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9.jpg"/><Relationship Id="rId5" Type="http://schemas.openxmlformats.org/officeDocument/2006/relationships/image" Target="../media/image18.jpg"/><Relationship Id="rId4" Type="http://schemas.openxmlformats.org/officeDocument/2006/relationships/image" Target="../media/image17.jpg"/></Relationships>
</file>

<file path=ppt/slides/_rels/slide1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hyperlink" Target="https://ddec1-0-en-ctp.trendmicro.com/wis/clicktime/v1/query?url=https%3a%2f%2fwww.iamals.org%2fartistry%2dof%2dals%2d2025%2f&amp;umid=8b3d32c5-eaf7-489e-97fd-bcbbfdd242c1&amp;rct=1749844574&amp;auth=a30e44ff6b981efff316a52496801914f89fc516-a2b695e05809332049960a945c6ebc77935c19e5"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hyperlink" Target="https://ddec1-0-en-ctp.trendmicro.com/wis/clicktime/v1/query?url=https%3a%2f%2fwww.iamals.org%2fartistry%2dof%2dals%2d2025%2f&amp;umid=8b3d32c5-eaf7-489e-97fd-bcbbfdd242c1&amp;rct=1749844574&amp;auth=a30e44ff6b981efff316a52496801914f89fc516-a2b695e05809332049960a945c6ebc77935c19e5" TargetMode="External"/><Relationship Id="rId5" Type="http://schemas.openxmlformats.org/officeDocument/2006/relationships/image" Target="../media/image22.png"/><Relationship Id="rId4" Type="http://schemas.openxmlformats.org/officeDocument/2006/relationships/image" Target="../media/image21.jpg"/></Relationships>
</file>

<file path=ppt/slides/_rels/slide1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hyperlink" Target="https://ddec1-0-en-ctp.trendmicro.com/wis/clicktime/v1/query?url=https%3a%2f%2fwww.iamals.org%2fartistry%2dof%2dals%2d2025%2f&amp;umid=8b3d32c5-eaf7-489e-97fd-bcbbfdd242c1&amp;rct=1749844574&amp;auth=a30e44ff6b981efff316a52496801914f89fc516-a2b695e05809332049960a945c6ebc77935c19e5" TargetMode="External"/><Relationship Id="rId4" Type="http://schemas.openxmlformats.org/officeDocument/2006/relationships/image" Target="../media/image24.jp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hyperlink" Target="https://ddec1-0-en-ctp.trendmicro.com/wis/clicktime/v1/query?url=https%3a%2f%2fwww.iamals.org%2fartistry%2dof%2dals%2d2025%2f&amp;umid=8b3d32c5-eaf7-489e-97fd-bcbbfdd242c1&amp;rct=1749844574&amp;auth=a30e44ff6b981efff316a52496801914f89fc516-a2b695e05809332049960a945c6ebc77935c19e5" TargetMode="External"/><Relationship Id="rId4" Type="http://schemas.openxmlformats.org/officeDocument/2006/relationships/image" Target="../media/image26.jp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hyperlink" Target="https://ddec1-0-en-ctp.trendmicro.com/wis/clicktime/v1/query?url=https%3a%2f%2fwww.iamals.org%2fartistry%2dof%2dals%2d2025%2f&amp;umid=8b3d32c5-eaf7-489e-97fd-bcbbfdd242c1&amp;rct=1749844574&amp;auth=a30e44ff6b981efff316a52496801914f89fc516-a2b695e05809332049960a945c6ebc77935c19e5"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hyperlink" Target="https://ddec1-0-en-ctp.trendmicro.com/wis/clicktime/v1/query?url=https%3a%2f%2fwww.iamals.org%2fartistry%2dof%2dals%2d2025%2f&amp;umid=8b3d32c5-eaf7-489e-97fd-bcbbfdd242c1&amp;rct=1749844574&amp;auth=a30e44ff6b981efff316a52496801914f89fc516-a2b695e05809332049960a945c6ebc77935c19e5"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hyperlink" Target="https://ddec1-0-en-ctp.trendmicro.com/wis/clicktime/v1/query?url=https%3a%2f%2fwww.iamals.org%2fartistry%2dof%2dals%2d2025%2f&amp;umid=8b3d32c5-eaf7-489e-97fd-bcbbfdd242c1&amp;rct=1749844574&amp;auth=a30e44ff6b981efff316a52496801914f89fc516-a2b695e05809332049960a945c6ebc77935c19e5"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hyperlink" Target="https://ddec1-0-en-ctp.trendmicro.com/wis/clicktime/v1/query?url=https%3a%2f%2fwww.iamals.org%2fartistry%2dof%2dals%2d2025%2f&amp;umid=8b3d32c5-eaf7-489e-97fd-bcbbfdd242c1&amp;rct=1749844574&amp;auth=a30e44ff6b981efff316a52496801914f89fc516-a2b695e05809332049960a945c6ebc77935c19e5"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hyperlink" Target="https://ddec1-0-en-ctp.trendmicro.com/wis/clicktime/v1/query?url=https%3a%2f%2fwww.iamals.org%2fartistry%2dof%2dals%2d2025%2f&amp;umid=8b3d32c5-eaf7-489e-97fd-bcbbfdd242c1&amp;rct=1749844574&amp;auth=a30e44ff6b981efff316a52496801914f89fc516-a2b695e05809332049960a945c6ebc77935c19e5" TargetMode="External"/><Relationship Id="rId4" Type="http://schemas.openxmlformats.org/officeDocument/2006/relationships/image" Target="../media/image28.jp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hyperlink" Target="https://ddec1-0-en-ctp.trendmicro.com/wis/clicktime/v1/query?url=https%3a%2f%2fwww.iamals.org%2fartistry%2dof%2dals%2d2025%2f&amp;umid=8b3d32c5-eaf7-489e-97fd-bcbbfdd242c1&amp;rct=1749844574&amp;auth=a30e44ff6b981efff316a52496801914f89fc516-a2b695e05809332049960a945c6ebc77935c19e5" TargetMode="Externa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29.jpg"/><Relationship Id="rId7" Type="http://schemas.openxmlformats.org/officeDocument/2006/relationships/hyperlink" Target="https://ddec1-0-en-ctp.trendmicro.com/wis/clicktime/v1/query?url=https%3a%2f%2fwww.iamals.org%2fartistry%2dof%2dals%2d2025%2f&amp;umid=8b3d32c5-eaf7-489e-97fd-bcbbfdd242c1&amp;rct=1749844574&amp;auth=a30e44ff6b981efff316a52496801914f89fc516-a2b695e05809332049960a945c6ebc77935c19e5" TargetMode="External"/><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32.jpg"/><Relationship Id="rId5" Type="http://schemas.openxmlformats.org/officeDocument/2006/relationships/image" Target="../media/image31.png"/><Relationship Id="rId4" Type="http://schemas.openxmlformats.org/officeDocument/2006/relationships/image" Target="../media/image30.jpg"/></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hyperlink" Target="https://ddec1-0-en-ctp.trendmicro.com/wis/clicktime/v1/query?url=https%3a%2f%2fwww.iamals.org%2fartistry%2dof%2dals%2d2025%2f&amp;umid=8b3d32c5-eaf7-489e-97fd-bcbbfdd242c1&amp;rct=1749844574&amp;auth=a30e44ff6b981efff316a52496801914f89fc516-a2b695e05809332049960a945c6ebc77935c19e5" TargetMode="External"/><Relationship Id="rId4" Type="http://schemas.openxmlformats.org/officeDocument/2006/relationships/image" Target="../media/image34.jpg"/></Relationships>
</file>

<file path=ppt/slides/_rels/slide22.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hyperlink" Target="https://ddec1-0-en-ctp.trendmicro.com/wis/clicktime/v1/query?url=https%3a%2f%2fwww.iamals.org%2fartistry%2dof%2dals%2d2025%2f&amp;umid=8b3d32c5-eaf7-489e-97fd-bcbbfdd242c1&amp;rct=1749844574&amp;auth=a30e44ff6b981efff316a52496801914f89fc516-a2b695e05809332049960a945c6ebc77935c19e5"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hyperlink" Target="https://ddec1-0-en-ctp.trendmicro.com/wis/clicktime/v1/query?url=https%3a%2f%2fwww.iamals.org%2fartistry%2dof%2dals%2d2025%2f&amp;umid=8b3d32c5-eaf7-489e-97fd-bcbbfdd242c1&amp;rct=1749844574&amp;auth=a30e44ff6b981efff316a52496801914f89fc516-a2b695e05809332049960a945c6ebc77935c19e5" TargetMode="External"/><Relationship Id="rId4" Type="http://schemas.openxmlformats.org/officeDocument/2006/relationships/image" Target="../media/image37.jpg"/></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hyperlink" Target="https://ddec1-0-en-ctp.trendmicro.com/wis/clicktime/v1/query?url=https%3a%2f%2fwww.iamals.org%2fartistry%2dof%2dals%2d2025%2f&amp;umid=8b3d32c5-eaf7-489e-97fd-bcbbfdd242c1&amp;rct=1749844574&amp;auth=a30e44ff6b981efff316a52496801914f89fc516-a2b695e05809332049960a945c6ebc77935c19e5"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hyperlink" Target="https://ddec1-0-en-ctp.trendmicro.com/wis/clicktime/v1/query?url=https%3a%2f%2fwww.iamals.org%2fartistry%2dof%2dals%2d2025%2f&amp;umid=8b3d32c5-eaf7-489e-97fd-bcbbfdd242c1&amp;rct=1749844574&amp;auth=a30e44ff6b981efff316a52496801914f89fc516-a2b695e05809332049960a945c6ebc77935c19e5"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openxmlformats.org/officeDocument/2006/relationships/image" Target="../media/image41.jpg"/><Relationship Id="rId4" Type="http://schemas.openxmlformats.org/officeDocument/2006/relationships/hyperlink" Target="https://ddec1-0-en-ctp.trendmicro.com/wis/clicktime/v1/query?url=https%3a%2f%2fwww.iamals.org%2fartistry%2dof%2dals%2d2025%2f&amp;umid=8b3d32c5-eaf7-489e-97fd-bcbbfdd242c1&amp;rct=1749844574&amp;auth=a30e44ff6b981efff316a52496801914f89fc516-a2b695e05809332049960a945c6ebc77935c19e5"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27.xml"/><Relationship Id="rId1" Type="http://schemas.openxmlformats.org/officeDocument/2006/relationships/slideLayout" Target="../slideLayouts/slideLayout1.xml"/><Relationship Id="rId5" Type="http://schemas.openxmlformats.org/officeDocument/2006/relationships/hyperlink" Target="https://ddec1-0-en-ctp.trendmicro.com/wis/clicktime/v1/query?url=https%3a%2f%2fwww.iamals.org%2fartistry%2dof%2dals%2d2025%2f&amp;umid=8b3d32c5-eaf7-489e-97fd-bcbbfdd242c1&amp;rct=1749844574&amp;auth=a30e44ff6b981efff316a52496801914f89fc516-a2b695e05809332049960a945c6ebc77935c19e5" TargetMode="External"/><Relationship Id="rId4" Type="http://schemas.openxmlformats.org/officeDocument/2006/relationships/image" Target="../media/image43.jpg"/></Relationships>
</file>

<file path=ppt/slides/_rels/slide28.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28.xml"/><Relationship Id="rId1" Type="http://schemas.openxmlformats.org/officeDocument/2006/relationships/slideLayout" Target="../slideLayouts/slideLayout1.xml"/><Relationship Id="rId5" Type="http://schemas.openxmlformats.org/officeDocument/2006/relationships/hyperlink" Target="https://ddec1-0-en-ctp.trendmicro.com/wis/clicktime/v1/query?url=https%3a%2f%2fwww.iamals.org%2fartistry%2dof%2dals%2d2025%2f&amp;umid=8b3d32c5-eaf7-489e-97fd-bcbbfdd242c1&amp;rct=1749844574&amp;auth=a30e44ff6b981efff316a52496801914f89fc516-a2b695e05809332049960a945c6ebc77935c19e5" TargetMode="External"/><Relationship Id="rId4" Type="http://schemas.openxmlformats.org/officeDocument/2006/relationships/image" Target="../media/image45.jpg"/></Relationships>
</file>

<file path=ppt/slides/_rels/slide29.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29.xml"/><Relationship Id="rId1" Type="http://schemas.openxmlformats.org/officeDocument/2006/relationships/slideLayout" Target="../slideLayouts/slideLayout1.xml"/><Relationship Id="rId5" Type="http://schemas.openxmlformats.org/officeDocument/2006/relationships/hyperlink" Target="https://ddec1-0-en-ctp.trendmicro.com/wis/clicktime/v1/query?url=https%3a%2f%2fwww.iamals.org%2fartistry%2dof%2dals%2d2025%2f&amp;umid=8b3d32c5-eaf7-489e-97fd-bcbbfdd242c1&amp;rct=1749844574&amp;auth=a30e44ff6b981efff316a52496801914f89fc516-a2b695e05809332049960a945c6ebc77935c19e5" TargetMode="External"/><Relationship Id="rId4" Type="http://schemas.openxmlformats.org/officeDocument/2006/relationships/image" Target="../media/image47.jpg"/></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hyperlink" Target="https://ddec1-0-en-ctp.trendmicro.com/wis/clicktime/v1/query?url=https%3a%2f%2fwww.iamals.org%2fartistry%2dof%2dals%2d2025%2f&amp;umid=8b3d32c5-eaf7-489e-97fd-bcbbfdd242c1&amp;rct=1749844574&amp;auth=a30e44ff6b981efff316a52496801914f89fc516-a2b695e05809332049960a945c6ebc77935c19e5" TargetMode="External"/><Relationship Id="rId4" Type="http://schemas.openxmlformats.org/officeDocument/2006/relationships/image" Target="../media/image4.jpg"/></Relationships>
</file>

<file path=ppt/slides/_rels/slide30.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30.xml"/><Relationship Id="rId1" Type="http://schemas.openxmlformats.org/officeDocument/2006/relationships/slideLayout" Target="../slideLayouts/slideLayout1.xml"/><Relationship Id="rId5" Type="http://schemas.openxmlformats.org/officeDocument/2006/relationships/hyperlink" Target="https://ddec1-0-en-ctp.trendmicro.com/wis/clicktime/v1/query?url=https%3a%2f%2fwww.iamals.org%2fartistry%2dof%2dals%2d2025%2f&amp;umid=8b3d32c5-eaf7-489e-97fd-bcbbfdd242c1&amp;rct=1749844574&amp;auth=a30e44ff6b981efff316a52496801914f89fc516-a2b695e05809332049960a945c6ebc77935c19e5" TargetMode="External"/><Relationship Id="rId4" Type="http://schemas.openxmlformats.org/officeDocument/2006/relationships/image" Target="../media/image49.jpg"/></Relationships>
</file>

<file path=ppt/slides/_rels/slide31.xml.rels><?xml version="1.0" encoding="UTF-8" standalone="yes"?>
<Relationships xmlns="http://schemas.openxmlformats.org/package/2006/relationships"><Relationship Id="rId8" Type="http://schemas.openxmlformats.org/officeDocument/2006/relationships/image" Target="../media/image55.jpg"/><Relationship Id="rId13" Type="http://schemas.openxmlformats.org/officeDocument/2006/relationships/image" Target="../media/image60.jpg"/><Relationship Id="rId3" Type="http://schemas.openxmlformats.org/officeDocument/2006/relationships/image" Target="../media/image50.jpg"/><Relationship Id="rId7" Type="http://schemas.openxmlformats.org/officeDocument/2006/relationships/image" Target="../media/image54.jpg"/><Relationship Id="rId12" Type="http://schemas.openxmlformats.org/officeDocument/2006/relationships/image" Target="../media/image59.jp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53.jpg"/><Relationship Id="rId11" Type="http://schemas.openxmlformats.org/officeDocument/2006/relationships/image" Target="../media/image58.jpg"/><Relationship Id="rId5" Type="http://schemas.openxmlformats.org/officeDocument/2006/relationships/image" Target="../media/image52.jpg"/><Relationship Id="rId10" Type="http://schemas.openxmlformats.org/officeDocument/2006/relationships/image" Target="../media/image57.jpg"/><Relationship Id="rId4" Type="http://schemas.openxmlformats.org/officeDocument/2006/relationships/image" Target="../media/image51.jpg"/><Relationship Id="rId9" Type="http://schemas.openxmlformats.org/officeDocument/2006/relationships/image" Target="../media/image56.jpg"/><Relationship Id="rId14" Type="http://schemas.openxmlformats.org/officeDocument/2006/relationships/hyperlink" Target="https://ddec1-0-en-ctp.trendmicro.com/wis/clicktime/v1/query?url=https%3a%2f%2fwww.iamals.org%2fartistry%2dof%2dals%2d2025%2f&amp;umid=8b3d32c5-eaf7-489e-97fd-bcbbfdd242c1&amp;rct=1749844574&amp;auth=a30e44ff6b981efff316a52496801914f89fc516-a2b695e05809332049960a945c6ebc77935c19e5"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61.jpg"/><Relationship Id="rId7" Type="http://schemas.openxmlformats.org/officeDocument/2006/relationships/hyperlink" Target="https://ddec1-0-en-ctp.trendmicro.com/wis/clicktime/v1/query?url=https%3a%2f%2fwww.iamals.org%2fartistry%2dof%2dals%2d2025%2f&amp;umid=8b3d32c5-eaf7-489e-97fd-bcbbfdd242c1&amp;rct=1749844574&amp;auth=a30e44ff6b981efff316a52496801914f89fc516-a2b695e05809332049960a945c6ebc77935c19e5" TargetMode="External"/><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63.jpg"/><Relationship Id="rId5" Type="http://schemas.openxmlformats.org/officeDocument/2006/relationships/image" Target="../media/image58.jpg"/><Relationship Id="rId4" Type="http://schemas.openxmlformats.org/officeDocument/2006/relationships/image" Target="../media/image62.jpg"/></Relationships>
</file>

<file path=ppt/slides/_rels/slide33.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33.xml"/><Relationship Id="rId1" Type="http://schemas.openxmlformats.org/officeDocument/2006/relationships/slideLayout" Target="../slideLayouts/slideLayout1.xml"/><Relationship Id="rId5" Type="http://schemas.openxmlformats.org/officeDocument/2006/relationships/hyperlink" Target="https://ddec1-0-en-ctp.trendmicro.com/wis/clicktime/v1/query?url=https%3a%2f%2fwww.iamals.org%2fartistry%2dof%2dals%2d2025%2f&amp;umid=8b3d32c5-eaf7-489e-97fd-bcbbfdd242c1&amp;rct=1749844574&amp;auth=a30e44ff6b981efff316a52496801914f89fc516-a2b695e05809332049960a945c6ebc77935c19e5" TargetMode="External"/><Relationship Id="rId4" Type="http://schemas.openxmlformats.org/officeDocument/2006/relationships/image" Target="../media/image65.jpg"/></Relationships>
</file>

<file path=ppt/slides/_rels/slide34.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34.xml"/><Relationship Id="rId1" Type="http://schemas.openxmlformats.org/officeDocument/2006/relationships/slideLayout" Target="../slideLayouts/slideLayout1.xml"/><Relationship Id="rId5" Type="http://schemas.openxmlformats.org/officeDocument/2006/relationships/hyperlink" Target="https://ddec1-0-en-ctp.trendmicro.com/wis/clicktime/v1/query?url=https%3a%2f%2fwww.iamals.org%2fartistry%2dof%2dals%2d2025%2f&amp;umid=8b3d32c5-eaf7-489e-97fd-bcbbfdd242c1&amp;rct=1749844574&amp;auth=a30e44ff6b981efff316a52496801914f89fc516-a2b695e05809332049960a945c6ebc77935c19e5" TargetMode="External"/><Relationship Id="rId4" Type="http://schemas.openxmlformats.org/officeDocument/2006/relationships/image" Target="../media/image67.jpg"/></Relationships>
</file>

<file path=ppt/slides/_rels/slide3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5.xml"/><Relationship Id="rId1" Type="http://schemas.openxmlformats.org/officeDocument/2006/relationships/slideLayout" Target="../slideLayouts/slideLayout1.xml"/><Relationship Id="rId5" Type="http://schemas.openxmlformats.org/officeDocument/2006/relationships/hyperlink" Target="https://ddec1-0-en-ctp.trendmicro.com/wis/clicktime/v1/query?url=https%3a%2f%2fwww.iamals.org%2fartistry%2dof%2dals%2d2025%2f&amp;umid=8b3d32c5-eaf7-489e-97fd-bcbbfdd242c1&amp;rct=1749844574&amp;auth=a30e44ff6b981efff316a52496801914f89fc516-a2b695e05809332049960a945c6ebc77935c19e5" TargetMode="External"/><Relationship Id="rId4" Type="http://schemas.openxmlformats.org/officeDocument/2006/relationships/image" Target="../media/image69.png"/></Relationships>
</file>

<file path=ppt/slides/_rels/slide3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hyperlink" Target="https://ddec1-0-en-ctp.trendmicro.com/wis/clicktime/v1/query?url=https%3a%2f%2fwww.iamals.org%2fartistry%2dof%2dals%2d2025%2f&amp;umid=8b3d32c5-eaf7-489e-97fd-bcbbfdd242c1&amp;rct=1749844574&amp;auth=a30e44ff6b981efff316a52496801914f89fc516-a2b695e05809332049960a945c6ebc77935c19e5" TargetMode="External"/><Relationship Id="rId5" Type="http://schemas.openxmlformats.org/officeDocument/2006/relationships/image" Target="../media/image72.png"/><Relationship Id="rId4" Type="http://schemas.openxmlformats.org/officeDocument/2006/relationships/image" Target="../media/image71.jpg"/></Relationships>
</file>

<file path=ppt/slides/_rels/slide37.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37.xml"/><Relationship Id="rId1" Type="http://schemas.openxmlformats.org/officeDocument/2006/relationships/slideLayout" Target="../slideLayouts/slideLayout1.xml"/><Relationship Id="rId4" Type="http://schemas.openxmlformats.org/officeDocument/2006/relationships/hyperlink" Target="https://ddec1-0-en-ctp.trendmicro.com/wis/clicktime/v1/query?url=https%3a%2f%2fwww.iamals.org%2fartistry%2dof%2dals%2d2025%2f&amp;umid=8b3d32c5-eaf7-489e-97fd-bcbbfdd242c1&amp;rct=1749844574&amp;auth=a30e44ff6b981efff316a52496801914f89fc516-a2b695e05809332049960a945c6ebc77935c19e5"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38.xml"/><Relationship Id="rId1" Type="http://schemas.openxmlformats.org/officeDocument/2006/relationships/slideLayout" Target="../slideLayouts/slideLayout1.xml"/><Relationship Id="rId6" Type="http://schemas.openxmlformats.org/officeDocument/2006/relationships/hyperlink" Target="https://ddec1-0-en-ctp.trendmicro.com/wis/clicktime/v1/query?url=https%3a%2f%2fwww.iamals.org%2fartistry%2dof%2dals%2d2025%2f&amp;umid=8b3d32c5-eaf7-489e-97fd-bcbbfdd242c1&amp;rct=1749844574&amp;auth=a30e44ff6b981efff316a52496801914f89fc516-a2b695e05809332049960a945c6ebc77935c19e5" TargetMode="External"/><Relationship Id="rId5" Type="http://schemas.openxmlformats.org/officeDocument/2006/relationships/image" Target="../media/image76.jpg"/><Relationship Id="rId4" Type="http://schemas.openxmlformats.org/officeDocument/2006/relationships/image" Target="../media/image75.jpg"/></Relationships>
</file>

<file path=ppt/slides/_rels/slide39.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39.xml"/><Relationship Id="rId1" Type="http://schemas.openxmlformats.org/officeDocument/2006/relationships/slideLayout" Target="../slideLayouts/slideLayout1.xml"/><Relationship Id="rId4" Type="http://schemas.openxmlformats.org/officeDocument/2006/relationships/hyperlink" Target="https://ddec1-0-en-ctp.trendmicro.com/wis/clicktime/v1/query?url=https%3a%2f%2fwww.iamals.org%2fartistry%2dof%2dals%2d2025%2f&amp;umid=8b3d32c5-eaf7-489e-97fd-bcbbfdd242c1&amp;rct=1749844574&amp;auth=a30e44ff6b981efff316a52496801914f89fc516-a2b695e05809332049960a945c6ebc77935c19e5"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hyperlink" Target="https://ddec1-0-en-ctp.trendmicro.com/wis/clicktime/v1/query?url=https%3a%2f%2fwww.iamals.org%2fartistry%2dof%2dals%2d2025%2f&amp;umid=8b3d32c5-eaf7-489e-97fd-bcbbfdd242c1&amp;rct=1749844574&amp;auth=a30e44ff6b981efff316a52496801914f89fc516-a2b695e05809332049960a945c6ebc77935c19e5" TargetMode="External"/><Relationship Id="rId4" Type="http://schemas.openxmlformats.org/officeDocument/2006/relationships/image" Target="../media/image6.jpg"/></Relationships>
</file>

<file path=ppt/slides/_rels/slide40.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40.xml"/><Relationship Id="rId1" Type="http://schemas.openxmlformats.org/officeDocument/2006/relationships/slideLayout" Target="../slideLayouts/slideLayout1.xml"/><Relationship Id="rId5" Type="http://schemas.openxmlformats.org/officeDocument/2006/relationships/hyperlink" Target="https://ddec1-0-en-ctp.trendmicro.com/wis/clicktime/v1/query?url=https%3a%2f%2fwww.iamals.org%2fartistry%2dof%2dals%2d2025%2f&amp;umid=8b3d32c5-eaf7-489e-97fd-bcbbfdd242c1&amp;rct=1749844574&amp;auth=a30e44ff6b981efff316a52496801914f89fc516-a2b695e05809332049960a945c6ebc77935c19e5" TargetMode="External"/><Relationship Id="rId4" Type="http://schemas.openxmlformats.org/officeDocument/2006/relationships/image" Target="../media/image79.jpg"/></Relationships>
</file>

<file path=ppt/slides/_rels/slide41.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41.xml"/><Relationship Id="rId1" Type="http://schemas.openxmlformats.org/officeDocument/2006/relationships/slideLayout" Target="../slideLayouts/slideLayout1.xml"/><Relationship Id="rId5" Type="http://schemas.openxmlformats.org/officeDocument/2006/relationships/hyperlink" Target="https://ddec1-0-en-ctp.trendmicro.com/wis/clicktime/v1/query?url=https%3a%2f%2fwww.iamals.org%2fartistry%2dof%2dals%2d2025%2f&amp;umid=8b3d32c5-eaf7-489e-97fd-bcbbfdd242c1&amp;rct=1749844574&amp;auth=a30e44ff6b981efff316a52496801914f89fc516-a2b695e05809332049960a945c6ebc77935c19e5" TargetMode="External"/><Relationship Id="rId4" Type="http://schemas.openxmlformats.org/officeDocument/2006/relationships/image" Target="../media/image81.jpg"/></Relationships>
</file>

<file path=ppt/slides/_rels/slide42.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42.xml"/><Relationship Id="rId1" Type="http://schemas.openxmlformats.org/officeDocument/2006/relationships/slideLayout" Target="../slideLayouts/slideLayout1.xml"/><Relationship Id="rId5" Type="http://schemas.openxmlformats.org/officeDocument/2006/relationships/hyperlink" Target="https://ddec1-0-en-ctp.trendmicro.com/wis/clicktime/v1/query?url=https%3a%2f%2fwww.iamals.org%2fartistry%2dof%2dals%2d2025%2f&amp;umid=8b3d32c5-eaf7-489e-97fd-bcbbfdd242c1&amp;rct=1749844574&amp;auth=a30e44ff6b981efff316a52496801914f89fc516-a2b695e05809332049960a945c6ebc77935c19e5" TargetMode="External"/><Relationship Id="rId4" Type="http://schemas.openxmlformats.org/officeDocument/2006/relationships/image" Target="../media/image83.jpg"/></Relationships>
</file>

<file path=ppt/slides/_rels/slide43.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43.xml"/><Relationship Id="rId1" Type="http://schemas.openxmlformats.org/officeDocument/2006/relationships/slideLayout" Target="../slideLayouts/slideLayout1.xml"/><Relationship Id="rId6" Type="http://schemas.openxmlformats.org/officeDocument/2006/relationships/hyperlink" Target="https://ddec1-0-en-ctp.trendmicro.com/wis/clicktime/v1/query?url=https%3a%2f%2fwww.iamals.org%2fartistry%2dof%2dals%2d2025%2f&amp;umid=8b3d32c5-eaf7-489e-97fd-bcbbfdd242c1&amp;rct=1749844574&amp;auth=a30e44ff6b981efff316a52496801914f89fc516-a2b695e05809332049960a945c6ebc77935c19e5" TargetMode="External"/><Relationship Id="rId5" Type="http://schemas.openxmlformats.org/officeDocument/2006/relationships/image" Target="../media/image86.png"/><Relationship Id="rId4" Type="http://schemas.openxmlformats.org/officeDocument/2006/relationships/image" Target="../media/image85.png"/></Relationships>
</file>

<file path=ppt/slides/_rels/slide44.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notesSlide" Target="../notesSlides/notesSlide44.xml"/><Relationship Id="rId1" Type="http://schemas.openxmlformats.org/officeDocument/2006/relationships/slideLayout" Target="../slideLayouts/slideLayout1.xml"/><Relationship Id="rId6" Type="http://schemas.openxmlformats.org/officeDocument/2006/relationships/hyperlink" Target="https://ddec1-0-en-ctp.trendmicro.com/wis/clicktime/v1/query?url=https%3a%2f%2fwww.iamals.org%2fartistry%2dof%2dals%2d2025%2f&amp;umid=8b3d32c5-eaf7-489e-97fd-bcbbfdd242c1&amp;rct=1749844574&amp;auth=a30e44ff6b981efff316a52496801914f89fc516-a2b695e05809332049960a945c6ebc77935c19e5" TargetMode="External"/><Relationship Id="rId5" Type="http://schemas.openxmlformats.org/officeDocument/2006/relationships/image" Target="../media/image89.jpg"/><Relationship Id="rId4" Type="http://schemas.openxmlformats.org/officeDocument/2006/relationships/image" Target="../media/image88.jpg"/></Relationships>
</file>

<file path=ppt/slides/_rels/slide45.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notesSlide" Target="../notesSlides/notesSlide45.xml"/><Relationship Id="rId1" Type="http://schemas.openxmlformats.org/officeDocument/2006/relationships/slideLayout" Target="../slideLayouts/slideLayout1.xml"/><Relationship Id="rId5" Type="http://schemas.openxmlformats.org/officeDocument/2006/relationships/hyperlink" Target="https://ddec1-0-en-ctp.trendmicro.com/wis/clicktime/v1/query?url=https%3a%2f%2fwww.iamals.org%2fartistry%2dof%2dals%2d2025%2f&amp;umid=8b3d32c5-eaf7-489e-97fd-bcbbfdd242c1&amp;rct=1749844574&amp;auth=a30e44ff6b981efff316a52496801914f89fc516-a2b695e05809332049960a945c6ebc77935c19e5" TargetMode="External"/><Relationship Id="rId4" Type="http://schemas.openxmlformats.org/officeDocument/2006/relationships/image" Target="../media/image91.jpg"/></Relationships>
</file>

<file path=ppt/slides/_rels/slide46.xml.rels><?xml version="1.0" encoding="UTF-8" standalone="yes"?>
<Relationships xmlns="http://schemas.openxmlformats.org/package/2006/relationships"><Relationship Id="rId3" Type="http://schemas.openxmlformats.org/officeDocument/2006/relationships/image" Target="../media/image92.jpg"/><Relationship Id="rId7" Type="http://schemas.openxmlformats.org/officeDocument/2006/relationships/hyperlink" Target="https://ddec1-0-en-ctp.trendmicro.com/wis/clicktime/v1/query?url=https%3a%2f%2fwww.iamals.org%2fartistry%2dof%2dals%2d2025%2f&amp;umid=8b3d32c5-eaf7-489e-97fd-bcbbfdd242c1&amp;rct=1749844574&amp;auth=a30e44ff6b981efff316a52496801914f89fc516-a2b695e05809332049960a945c6ebc77935c19e5" TargetMode="External"/><Relationship Id="rId2" Type="http://schemas.openxmlformats.org/officeDocument/2006/relationships/notesSlide" Target="../notesSlides/notesSlide46.xml"/><Relationship Id="rId1" Type="http://schemas.openxmlformats.org/officeDocument/2006/relationships/slideLayout" Target="../slideLayouts/slideLayout1.xml"/><Relationship Id="rId6" Type="http://schemas.openxmlformats.org/officeDocument/2006/relationships/image" Target="../media/image95.jpg"/><Relationship Id="rId5" Type="http://schemas.openxmlformats.org/officeDocument/2006/relationships/image" Target="../media/image94.jpg"/><Relationship Id="rId4" Type="http://schemas.openxmlformats.org/officeDocument/2006/relationships/image" Target="../media/image93.jpg"/></Relationships>
</file>

<file path=ppt/slides/_rels/slide47.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notesSlide" Target="../notesSlides/notesSlide47.xml"/><Relationship Id="rId1" Type="http://schemas.openxmlformats.org/officeDocument/2006/relationships/slideLayout" Target="../slideLayouts/slideLayout1.xml"/><Relationship Id="rId4" Type="http://schemas.openxmlformats.org/officeDocument/2006/relationships/hyperlink" Target="https://ddec1-0-en-ctp.trendmicro.com/wis/clicktime/v1/query?url=https%3a%2f%2fwww.iamals.org%2fartistry%2dof%2dals%2d2025%2f&amp;umid=8b3d32c5-eaf7-489e-97fd-bcbbfdd242c1&amp;rct=1749844574&amp;auth=a30e44ff6b981efff316a52496801914f89fc516-a2b695e05809332049960a945c6ebc77935c19e5"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8.xml"/><Relationship Id="rId1" Type="http://schemas.openxmlformats.org/officeDocument/2006/relationships/slideLayout" Target="../slideLayouts/slideLayout1.xml"/><Relationship Id="rId5" Type="http://schemas.openxmlformats.org/officeDocument/2006/relationships/hyperlink" Target="https://ddec1-0-en-ctp.trendmicro.com/wis/clicktime/v1/query?url=https%3a%2f%2fwww.iamals.org%2fartistry%2dof%2dals%2d2025%2f&amp;umid=8b3d32c5-eaf7-489e-97fd-bcbbfdd242c1&amp;rct=1749844574&amp;auth=a30e44ff6b981efff316a52496801914f89fc516-a2b695e05809332049960a945c6ebc77935c19e5" TargetMode="External"/><Relationship Id="rId4" Type="http://schemas.openxmlformats.org/officeDocument/2006/relationships/image" Target="../media/image97.jpg"/></Relationships>
</file>

<file path=ppt/slides/_rels/slide49.xml.rels><?xml version="1.0" encoding="UTF-8" standalone="yes"?>
<Relationships xmlns="http://schemas.openxmlformats.org/package/2006/relationships"><Relationship Id="rId3" Type="http://schemas.openxmlformats.org/officeDocument/2006/relationships/image" Target="../media/image98.jpg"/><Relationship Id="rId2" Type="http://schemas.openxmlformats.org/officeDocument/2006/relationships/notesSlide" Target="../notesSlides/notesSlide49.xml"/><Relationship Id="rId1" Type="http://schemas.openxmlformats.org/officeDocument/2006/relationships/slideLayout" Target="../slideLayouts/slideLayout1.xml"/><Relationship Id="rId4" Type="http://schemas.openxmlformats.org/officeDocument/2006/relationships/hyperlink" Target="https://ddec1-0-en-ctp.trendmicro.com/wis/clicktime/v1/query?url=https%3a%2f%2fwww.iamals.org%2fartistry%2dof%2dals%2d2025%2f&amp;umid=8b3d32c5-eaf7-489e-97fd-bcbbfdd242c1&amp;rct=1749844574&amp;auth=a30e44ff6b981efff316a52496801914f89fc516-a2b695e05809332049960a945c6ebc77935c19e5"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hyperlink" Target="https://ddec1-0-en-ctp.trendmicro.com/wis/clicktime/v1/query?url=https%3a%2f%2fwww.iamals.org%2fartistry%2dof%2dals%2d2025%2f&amp;umid=8b3d32c5-eaf7-489e-97fd-bcbbfdd242c1&amp;rct=1749844574&amp;auth=a30e44ff6b981efff316a52496801914f89fc516-a2b695e05809332049960a945c6ebc77935c19e5" TargetMode="External"/><Relationship Id="rId4" Type="http://schemas.openxmlformats.org/officeDocument/2006/relationships/image" Target="../media/image8.jpg"/></Relationships>
</file>

<file path=ppt/slides/_rels/slide50.xml.rels><?xml version="1.0" encoding="UTF-8" standalone="yes"?>
<Relationships xmlns="http://schemas.openxmlformats.org/package/2006/relationships"><Relationship Id="rId3" Type="http://schemas.openxmlformats.org/officeDocument/2006/relationships/image" Target="../media/image98.jpg"/><Relationship Id="rId2" Type="http://schemas.openxmlformats.org/officeDocument/2006/relationships/notesSlide" Target="../notesSlides/notesSlide50.xml"/><Relationship Id="rId1" Type="http://schemas.openxmlformats.org/officeDocument/2006/relationships/slideLayout" Target="../slideLayouts/slideLayout1.xml"/><Relationship Id="rId4" Type="http://schemas.openxmlformats.org/officeDocument/2006/relationships/hyperlink" Target="https://ddec1-0-en-ctp.trendmicro.com/wis/clicktime/v1/query?url=https%3a%2f%2fwww.iamals.org%2fartistry%2dof%2dals%2d2025%2f&amp;umid=8b3d32c5-eaf7-489e-97fd-bcbbfdd242c1&amp;rct=1749844574&amp;auth=a30e44ff6b981efff316a52496801914f89fc516-a2b695e05809332049960a945c6ebc77935c19e5"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98.jpg"/><Relationship Id="rId2" Type="http://schemas.openxmlformats.org/officeDocument/2006/relationships/notesSlide" Target="../notesSlides/notesSlide51.xml"/><Relationship Id="rId1" Type="http://schemas.openxmlformats.org/officeDocument/2006/relationships/slideLayout" Target="../slideLayouts/slideLayout1.xml"/><Relationship Id="rId4" Type="http://schemas.openxmlformats.org/officeDocument/2006/relationships/hyperlink" Target="https://ddec1-0-en-ctp.trendmicro.com/wis/clicktime/v1/query?url=https%3a%2f%2fwww.iamals.org%2fartistry%2dof%2dals%2d2025%2f&amp;umid=8b3d32c5-eaf7-489e-97fd-bcbbfdd242c1&amp;rct=1749844574&amp;auth=a30e44ff6b981efff316a52496801914f89fc516-a2b695e05809332049960a945c6ebc77935c19e5" TargetMode="External"/></Relationships>
</file>

<file path=ppt/slides/_rels/slide52.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notesSlide" Target="../notesSlides/notesSlide52.xml"/><Relationship Id="rId1" Type="http://schemas.openxmlformats.org/officeDocument/2006/relationships/slideLayout" Target="../slideLayouts/slideLayout1.xml"/><Relationship Id="rId5" Type="http://schemas.openxmlformats.org/officeDocument/2006/relationships/hyperlink" Target="https://ddec1-0-en-ctp.trendmicro.com/wis/clicktime/v1/query?url=https%3a%2f%2fwww.iamals.org%2fartistry%2dof%2dals%2d2025%2f&amp;umid=8b3d32c5-eaf7-489e-97fd-bcbbfdd242c1&amp;rct=1749844574&amp;auth=a30e44ff6b981efff316a52496801914f89fc516-a2b695e05809332049960a945c6ebc77935c19e5" TargetMode="External"/><Relationship Id="rId4" Type="http://schemas.openxmlformats.org/officeDocument/2006/relationships/image" Target="../media/image100.jpg"/></Relationships>
</file>

<file path=ppt/slides/_rels/slide53.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notesSlide" Target="../notesSlides/notesSlide53.xml"/><Relationship Id="rId1" Type="http://schemas.openxmlformats.org/officeDocument/2006/relationships/slideLayout" Target="../slideLayouts/slideLayout1.xml"/><Relationship Id="rId5" Type="http://schemas.openxmlformats.org/officeDocument/2006/relationships/hyperlink" Target="https://ddec1-0-en-ctp.trendmicro.com/wis/clicktime/v1/query?url=https%3a%2f%2fwww.iamals.org%2fartistry%2dof%2dals%2d2025%2f&amp;umid=8b3d32c5-eaf7-489e-97fd-bcbbfdd242c1&amp;rct=1749844574&amp;auth=a30e44ff6b981efff316a52496801914f89fc516-a2b695e05809332049960a945c6ebc77935c19e5" TargetMode="External"/><Relationship Id="rId4" Type="http://schemas.openxmlformats.org/officeDocument/2006/relationships/image" Target="../media/image102.jpg"/></Relationships>
</file>

<file path=ppt/slides/_rels/slide54.xml.rels><?xml version="1.0" encoding="UTF-8" standalone="yes"?>
<Relationships xmlns="http://schemas.openxmlformats.org/package/2006/relationships"><Relationship Id="rId3" Type="http://schemas.openxmlformats.org/officeDocument/2006/relationships/image" Target="../media/image103.jpg"/><Relationship Id="rId2" Type="http://schemas.openxmlformats.org/officeDocument/2006/relationships/notesSlide" Target="../notesSlides/notesSlide54.xml"/><Relationship Id="rId1" Type="http://schemas.openxmlformats.org/officeDocument/2006/relationships/slideLayout" Target="../slideLayouts/slideLayout1.xml"/><Relationship Id="rId6" Type="http://schemas.openxmlformats.org/officeDocument/2006/relationships/hyperlink" Target="https://ddec1-0-en-ctp.trendmicro.com/wis/clicktime/v1/query?url=https%3a%2f%2fwww.iamals.org%2fartistry%2dof%2dals%2d2025%2f&amp;umid=8b3d32c5-eaf7-489e-97fd-bcbbfdd242c1&amp;rct=1749844574&amp;auth=a30e44ff6b981efff316a52496801914f89fc516-a2b695e05809332049960a945c6ebc77935c19e5" TargetMode="External"/><Relationship Id="rId5" Type="http://schemas.openxmlformats.org/officeDocument/2006/relationships/image" Target="../media/image105.jpg"/><Relationship Id="rId4" Type="http://schemas.openxmlformats.org/officeDocument/2006/relationships/image" Target="../media/image104.jpg"/></Relationships>
</file>

<file path=ppt/slides/_rels/slide55.xml.rels><?xml version="1.0" encoding="UTF-8" standalone="yes"?>
<Relationships xmlns="http://schemas.openxmlformats.org/package/2006/relationships"><Relationship Id="rId3" Type="http://schemas.openxmlformats.org/officeDocument/2006/relationships/image" Target="../media/image106.jpg"/><Relationship Id="rId2" Type="http://schemas.openxmlformats.org/officeDocument/2006/relationships/notesSlide" Target="../notesSlides/notesSlide55.xml"/><Relationship Id="rId1" Type="http://schemas.openxmlformats.org/officeDocument/2006/relationships/slideLayout" Target="../slideLayouts/slideLayout1.xml"/><Relationship Id="rId5" Type="http://schemas.openxmlformats.org/officeDocument/2006/relationships/hyperlink" Target="https://ddec1-0-en-ctp.trendmicro.com/wis/clicktime/v1/query?url=https%3a%2f%2fwww.iamals.org%2fartistry%2dof%2dals%2d2025%2f&amp;umid=8b3d32c5-eaf7-489e-97fd-bcbbfdd242c1&amp;rct=1749844574&amp;auth=a30e44ff6b981efff316a52496801914f89fc516-a2b695e05809332049960a945c6ebc77935c19e5" TargetMode="External"/><Relationship Id="rId4" Type="http://schemas.openxmlformats.org/officeDocument/2006/relationships/image" Target="../media/image107.jpg"/></Relationships>
</file>

<file path=ppt/slides/_rels/slide56.xml.rels><?xml version="1.0" encoding="UTF-8" standalone="yes"?>
<Relationships xmlns="http://schemas.openxmlformats.org/package/2006/relationships"><Relationship Id="rId3" Type="http://schemas.openxmlformats.org/officeDocument/2006/relationships/image" Target="../media/image108.jpg"/><Relationship Id="rId2" Type="http://schemas.openxmlformats.org/officeDocument/2006/relationships/notesSlide" Target="../notesSlides/notesSlide56.xml"/><Relationship Id="rId1" Type="http://schemas.openxmlformats.org/officeDocument/2006/relationships/slideLayout" Target="../slideLayouts/slideLayout1.xml"/><Relationship Id="rId6" Type="http://schemas.openxmlformats.org/officeDocument/2006/relationships/hyperlink" Target="https://ddec1-0-en-ctp.trendmicro.com/wis/clicktime/v1/query?url=https%3a%2f%2fwww.iamals.org%2fartistry%2dof%2dals%2d2025%2f&amp;umid=8b3d32c5-eaf7-489e-97fd-bcbbfdd242c1&amp;rct=1749844574&amp;auth=a30e44ff6b981efff316a52496801914f89fc516-a2b695e05809332049960a945c6ebc77935c19e5" TargetMode="External"/><Relationship Id="rId5" Type="http://schemas.openxmlformats.org/officeDocument/2006/relationships/image" Target="../media/image110.jpg"/><Relationship Id="rId4" Type="http://schemas.openxmlformats.org/officeDocument/2006/relationships/image" Target="../media/image109.jpg"/></Relationships>
</file>

<file path=ppt/slides/_rels/slide57.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hyperlink" Target="https://ddec1-0-en-ctp.trendmicro.com/wis/clicktime/v1/query?url=https%3a%2f%2fwww.iamals.org%2fartistry%2dof%2dals%2d2025%2f&amp;umid=8b3d32c5-eaf7-489e-97fd-bcbbfdd242c1&amp;rct=1749844574&amp;auth=a30e44ff6b981efff316a52496801914f89fc516-a2b695e05809332049960a945c6ebc77935c19e5" TargetMode="External"/><Relationship Id="rId2" Type="http://schemas.openxmlformats.org/officeDocument/2006/relationships/notesSlide" Target="../notesSlides/notesSlide57.xml"/><Relationship Id="rId1" Type="http://schemas.openxmlformats.org/officeDocument/2006/relationships/slideLayout" Target="../slideLayouts/slideLayout1.xml"/><Relationship Id="rId6" Type="http://schemas.openxmlformats.org/officeDocument/2006/relationships/image" Target="../media/image113.jpg"/><Relationship Id="rId5" Type="http://schemas.openxmlformats.org/officeDocument/2006/relationships/image" Target="../media/image112.png"/><Relationship Id="rId4" Type="http://schemas.openxmlformats.org/officeDocument/2006/relationships/image" Target="../media/image111.png"/></Relationships>
</file>

<file path=ppt/slides/_rels/slide5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8.xml"/><Relationship Id="rId1" Type="http://schemas.openxmlformats.org/officeDocument/2006/relationships/slideLayout" Target="../slideLayouts/slideLayout1.xml"/><Relationship Id="rId5" Type="http://schemas.openxmlformats.org/officeDocument/2006/relationships/hyperlink" Target="https://ddec1-0-en-ctp.trendmicro.com/wis/clicktime/v1/query?url=https%3a%2f%2fwww.iamals.org%2fartistry%2dof%2dals%2d2025%2f&amp;umid=8b3d32c5-eaf7-489e-97fd-bcbbfdd242c1&amp;rct=1749844574&amp;auth=a30e44ff6b981efff316a52496801914f89fc516-a2b695e05809332049960a945c6ebc77935c19e5" TargetMode="Externa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hyperlink" Target="https://ddec1-0-en-ctp.trendmicro.com/wis/clicktime/v1/query?url=https%3a%2f%2fwww.iamals.org%2fartistry%2dof%2dals%2d2025%2f&amp;umid=8b3d32c5-eaf7-489e-97fd-bcbbfdd242c1&amp;rct=1749844574&amp;auth=a30e44ff6b981efff316a52496801914f89fc516-a2b695e05809332049960a945c6ebc77935c19e5"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hyperlink" Target="https://ddec1-0-en-ctp.trendmicro.com/wis/clicktime/v1/query?url=https%3a%2f%2fwww.iamals.org%2fartistry%2dof%2dals%2d2025%2f&amp;umid=8b3d32c5-eaf7-489e-97fd-bcbbfdd242c1&amp;rct=1749844574&amp;auth=a30e44ff6b981efff316a52496801914f89fc516-a2b695e05809332049960a945c6ebc77935c19e5" TargetMode="External"/><Relationship Id="rId4" Type="http://schemas.openxmlformats.org/officeDocument/2006/relationships/image" Target="../media/image11.jpg"/></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hyperlink" Target="https://ddec1-0-en-ctp.trendmicro.com/wis/clicktime/v1/query?url=https%3a%2f%2fwww.iamals.org%2fartistry%2dof%2dals%2d2025%2f&amp;umid=8b3d32c5-eaf7-489e-97fd-bcbbfdd242c1&amp;rct=1749844574&amp;auth=a30e44ff6b981efff316a52496801914f89fc516-a2b695e05809332049960a945c6ebc77935c19e5" TargetMode="External"/><Relationship Id="rId4" Type="http://schemas.openxmlformats.org/officeDocument/2006/relationships/image" Target="../media/image13.jpg"/></Relationships>
</file>

<file path=ppt/slides/_rels/slide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hyperlink" Target="https://ddec1-0-en-ctp.trendmicro.com/wis/clicktime/v1/query?url=https%3a%2f%2fwww.iamals.org%2fartistry%2dof%2dals%2d2025%2f&amp;umid=8b3d32c5-eaf7-489e-97fd-bcbbfdd242c1&amp;rct=1749844574&amp;auth=a30e44ff6b981efff316a52496801914f89fc516-a2b695e05809332049960a945c6ebc77935c19e5" TargetMode="External"/><Relationship Id="rId4" Type="http://schemas.openxmlformats.org/officeDocument/2006/relationships/image" Target="../media/image15.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1EEEB"/>
        </a:solidFill>
        <a:effectLst/>
      </p:bgPr>
    </p:bg>
    <p:spTree>
      <p:nvGrpSpPr>
        <p:cNvPr id="1" name="Shape 83"/>
        <p:cNvGrpSpPr/>
        <p:nvPr/>
      </p:nvGrpSpPr>
      <p:grpSpPr>
        <a:xfrm>
          <a:off x="0" y="0"/>
          <a:ext cx="0" cy="0"/>
          <a:chOff x="0" y="0"/>
          <a:chExt cx="0" cy="0"/>
        </a:xfrm>
      </p:grpSpPr>
      <p:sp>
        <p:nvSpPr>
          <p:cNvPr id="84" name="Google Shape;84;p1"/>
          <p:cNvSpPr/>
          <p:nvPr/>
        </p:nvSpPr>
        <p:spPr>
          <a:xfrm>
            <a:off x="-1127981" y="-4276895"/>
            <a:ext cx="21460817" cy="17207674"/>
          </a:xfrm>
          <a:custGeom>
            <a:avLst/>
            <a:gdLst/>
            <a:ahLst/>
            <a:cxnLst/>
            <a:rect l="l" t="t" r="r" b="b"/>
            <a:pathLst>
              <a:path w="21460817" h="17207674" extrusionOk="0">
                <a:moveTo>
                  <a:pt x="0" y="0"/>
                </a:moveTo>
                <a:lnTo>
                  <a:pt x="21460818" y="0"/>
                </a:lnTo>
                <a:lnTo>
                  <a:pt x="21460818" y="17207673"/>
                </a:lnTo>
                <a:lnTo>
                  <a:pt x="0" y="17207673"/>
                </a:lnTo>
                <a:lnTo>
                  <a:pt x="0" y="0"/>
                </a:lnTo>
                <a:close/>
              </a:path>
            </a:pathLst>
          </a:custGeom>
          <a:blipFill rotWithShape="1">
            <a:blip r:embed="rId3">
              <a:alphaModFix/>
            </a:blip>
            <a:stretch>
              <a:fillRect/>
            </a:stretch>
          </a:blipFill>
          <a:ln>
            <a:noFill/>
          </a:ln>
        </p:spPr>
        <p:txBody>
          <a:bodyPr/>
          <a:lstStyle/>
          <a:p>
            <a:endParaRPr lang="en-US"/>
          </a:p>
        </p:txBody>
      </p:sp>
      <p:sp>
        <p:nvSpPr>
          <p:cNvPr id="85" name="Google Shape;85;p1"/>
          <p:cNvSpPr/>
          <p:nvPr/>
        </p:nvSpPr>
        <p:spPr>
          <a:xfrm>
            <a:off x="1431894" y="1335826"/>
            <a:ext cx="6986443" cy="8506297"/>
          </a:xfrm>
          <a:custGeom>
            <a:avLst/>
            <a:gdLst/>
            <a:ahLst/>
            <a:cxnLst/>
            <a:rect l="l" t="t" r="r" b="b"/>
            <a:pathLst>
              <a:path w="6986443" h="8506297" extrusionOk="0">
                <a:moveTo>
                  <a:pt x="0" y="0"/>
                </a:moveTo>
                <a:lnTo>
                  <a:pt x="6986443" y="0"/>
                </a:lnTo>
                <a:lnTo>
                  <a:pt x="6986443" y="8506297"/>
                </a:lnTo>
                <a:lnTo>
                  <a:pt x="0" y="8506297"/>
                </a:lnTo>
                <a:lnTo>
                  <a:pt x="0" y="0"/>
                </a:lnTo>
                <a:close/>
              </a:path>
            </a:pathLst>
          </a:custGeom>
          <a:blipFill rotWithShape="1">
            <a:blip r:embed="rId4">
              <a:alphaModFix/>
            </a:blip>
            <a:stretch>
              <a:fillRect l="-3393" r="-112911"/>
            </a:stretch>
          </a:blipFill>
          <a:ln>
            <a:noFill/>
          </a:ln>
        </p:spPr>
        <p:txBody>
          <a:bodyPr/>
          <a:lstStyle/>
          <a:p>
            <a:endParaRPr lang="en-US"/>
          </a:p>
        </p:txBody>
      </p:sp>
      <p:sp>
        <p:nvSpPr>
          <p:cNvPr id="86" name="Google Shape;86;p1"/>
          <p:cNvSpPr txBox="1"/>
          <p:nvPr/>
        </p:nvSpPr>
        <p:spPr>
          <a:xfrm>
            <a:off x="8477987" y="3571868"/>
            <a:ext cx="7642200" cy="36942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None/>
            </a:pPr>
            <a:r>
              <a:rPr lang="en-US" sz="12000" i="0" u="none" strike="noStrike" cap="none">
                <a:solidFill>
                  <a:srgbClr val="130E0C"/>
                </a:solidFill>
                <a:latin typeface="Cinzel"/>
                <a:ea typeface="Cinzel"/>
                <a:cs typeface="Cinzel"/>
                <a:sym typeface="Cinzel"/>
              </a:rPr>
              <a:t>ARTISTRY OF ALS</a:t>
            </a:r>
            <a:endParaRPr>
              <a:latin typeface="Cinzel"/>
              <a:ea typeface="Cinzel"/>
              <a:cs typeface="Cinzel"/>
              <a:sym typeface="Cinzel"/>
            </a:endParaRPr>
          </a:p>
        </p:txBody>
      </p:sp>
      <p:sp>
        <p:nvSpPr>
          <p:cNvPr id="87" name="Google Shape;87;p1"/>
          <p:cNvSpPr txBox="1"/>
          <p:nvPr/>
        </p:nvSpPr>
        <p:spPr>
          <a:xfrm>
            <a:off x="11199676" y="7332900"/>
            <a:ext cx="2635500" cy="1185000"/>
          </a:xfrm>
          <a:prstGeom prst="rect">
            <a:avLst/>
          </a:prstGeom>
          <a:noFill/>
          <a:ln>
            <a:noFill/>
          </a:ln>
        </p:spPr>
        <p:txBody>
          <a:bodyPr spcFirstLastPara="1" wrap="square" lIns="0" tIns="0" rIns="0" bIns="0" anchor="t" anchorCtr="0">
            <a:spAutoFit/>
          </a:bodyPr>
          <a:lstStyle/>
          <a:p>
            <a:pPr marL="0" marR="0" lvl="0" indent="0" algn="l" rtl="0">
              <a:lnSpc>
                <a:spcPct val="140005"/>
              </a:lnSpc>
              <a:spcBef>
                <a:spcPts val="0"/>
              </a:spcBef>
              <a:spcAft>
                <a:spcPts val="0"/>
              </a:spcAft>
              <a:buNone/>
            </a:pPr>
            <a:r>
              <a:rPr lang="en-US" sz="7699" b="0" i="0" u="none" strike="noStrike" cap="none">
                <a:solidFill>
                  <a:srgbClr val="130E0C"/>
                </a:solidFill>
                <a:latin typeface="Poppins"/>
                <a:ea typeface="Poppins"/>
                <a:cs typeface="Poppins"/>
                <a:sym typeface="Poppins"/>
              </a:rPr>
              <a:t>2025</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1EEEB"/>
        </a:solidFill>
        <a:effectLst/>
      </p:bgPr>
    </p:bg>
    <p:spTree>
      <p:nvGrpSpPr>
        <p:cNvPr id="1" name="Shape 162"/>
        <p:cNvGrpSpPr/>
        <p:nvPr/>
      </p:nvGrpSpPr>
      <p:grpSpPr>
        <a:xfrm>
          <a:off x="0" y="0"/>
          <a:ext cx="0" cy="0"/>
          <a:chOff x="0" y="0"/>
          <a:chExt cx="0" cy="0"/>
        </a:xfrm>
      </p:grpSpPr>
      <p:sp>
        <p:nvSpPr>
          <p:cNvPr id="163" name="Google Shape;163;p10"/>
          <p:cNvSpPr/>
          <p:nvPr/>
        </p:nvSpPr>
        <p:spPr>
          <a:xfrm>
            <a:off x="-362140" y="-346031"/>
            <a:ext cx="18905713" cy="4152786"/>
          </a:xfrm>
          <a:custGeom>
            <a:avLst/>
            <a:gdLst/>
            <a:ahLst/>
            <a:cxnLst/>
            <a:rect l="l" t="t" r="r" b="b"/>
            <a:pathLst>
              <a:path w="6896856" h="1514948" extrusionOk="0">
                <a:moveTo>
                  <a:pt x="0" y="0"/>
                </a:moveTo>
                <a:lnTo>
                  <a:pt x="6896856" y="0"/>
                </a:lnTo>
                <a:lnTo>
                  <a:pt x="6896856" y="1514948"/>
                </a:lnTo>
                <a:lnTo>
                  <a:pt x="0" y="1514948"/>
                </a:lnTo>
                <a:close/>
              </a:path>
            </a:pathLst>
          </a:custGeom>
          <a:solidFill>
            <a:srgbClr val="D6CFC8"/>
          </a:solidFill>
          <a:ln>
            <a:noFill/>
          </a:ln>
        </p:spPr>
        <p:txBody>
          <a:bodyPr/>
          <a:lstStyle/>
          <a:p>
            <a:endParaRPr lang="en-US"/>
          </a:p>
        </p:txBody>
      </p:sp>
      <p:sp>
        <p:nvSpPr>
          <p:cNvPr id="164" name="Google Shape;164;p10"/>
          <p:cNvSpPr txBox="1"/>
          <p:nvPr/>
        </p:nvSpPr>
        <p:spPr>
          <a:xfrm>
            <a:off x="2727776" y="1827970"/>
            <a:ext cx="14397715" cy="1563369"/>
          </a:xfrm>
          <a:prstGeom prst="rect">
            <a:avLst/>
          </a:prstGeom>
          <a:noFill/>
          <a:ln>
            <a:noFill/>
          </a:ln>
        </p:spPr>
        <p:txBody>
          <a:bodyPr spcFirstLastPara="1" wrap="square" lIns="0" tIns="0" rIns="0" bIns="0" anchor="t" anchorCtr="0">
            <a:spAutoFit/>
          </a:bodyPr>
          <a:lstStyle/>
          <a:p>
            <a:pPr marL="0" marR="0" lvl="0" indent="0" algn="r" rtl="0">
              <a:lnSpc>
                <a:spcPct val="140000"/>
              </a:lnSpc>
              <a:spcBef>
                <a:spcPts val="0"/>
              </a:spcBef>
              <a:spcAft>
                <a:spcPts val="0"/>
              </a:spcAft>
              <a:buNone/>
            </a:pPr>
            <a:r>
              <a:rPr lang="en-US" sz="2200" b="0" i="0" u="none" strike="noStrike" cap="none">
                <a:solidFill>
                  <a:srgbClr val="130E0C"/>
                </a:solidFill>
                <a:latin typeface="Poppins"/>
                <a:ea typeface="Poppins"/>
                <a:cs typeface="Poppins"/>
                <a:sym typeface="Poppins"/>
              </a:rPr>
              <a:t>Carole is certified Bodytalker, third-level Reiki, third-level Sourcepoint, and fourth-level Healing Touch energy worker. Her formal study of energy work and the expansion of her artwork both have provided purpose, peace and healing on her ALS journey. Some of Carole’s favorite pieces are of family, friends, and pets.</a:t>
            </a:r>
            <a:endParaRPr/>
          </a:p>
        </p:txBody>
      </p:sp>
      <p:pic>
        <p:nvPicPr>
          <p:cNvPr id="165" name="Google Shape;165;p10"/>
          <p:cNvPicPr preferRelativeResize="0"/>
          <p:nvPr/>
        </p:nvPicPr>
        <p:blipFill rotWithShape="1">
          <a:blip r:embed="rId3">
            <a:alphaModFix/>
          </a:blip>
          <a:srcRect l="5796" r="5795"/>
          <a:stretch/>
        </p:blipFill>
        <p:spPr>
          <a:xfrm>
            <a:off x="842771" y="4738051"/>
            <a:ext cx="3770008" cy="3776535"/>
          </a:xfrm>
          <a:prstGeom prst="rect">
            <a:avLst/>
          </a:prstGeom>
          <a:noFill/>
          <a:ln>
            <a:noFill/>
          </a:ln>
        </p:spPr>
      </p:pic>
      <p:pic>
        <p:nvPicPr>
          <p:cNvPr id="166" name="Google Shape;166;p10"/>
          <p:cNvPicPr preferRelativeResize="0"/>
          <p:nvPr/>
        </p:nvPicPr>
        <p:blipFill rotWithShape="1">
          <a:blip r:embed="rId4">
            <a:alphaModFix/>
          </a:blip>
          <a:srcRect t="11296" b="11295"/>
          <a:stretch/>
        </p:blipFill>
        <p:spPr>
          <a:xfrm>
            <a:off x="5123886" y="4738051"/>
            <a:ext cx="3770008" cy="3776535"/>
          </a:xfrm>
          <a:prstGeom prst="rect">
            <a:avLst/>
          </a:prstGeom>
          <a:noFill/>
          <a:ln>
            <a:noFill/>
          </a:ln>
        </p:spPr>
      </p:pic>
      <p:pic>
        <p:nvPicPr>
          <p:cNvPr id="167" name="Google Shape;167;p10"/>
          <p:cNvPicPr preferRelativeResize="0"/>
          <p:nvPr/>
        </p:nvPicPr>
        <p:blipFill rotWithShape="1">
          <a:blip r:embed="rId5">
            <a:alphaModFix/>
          </a:blip>
          <a:srcRect t="10932" b="10931"/>
          <a:stretch/>
        </p:blipFill>
        <p:spPr>
          <a:xfrm>
            <a:off x="9306589" y="4738051"/>
            <a:ext cx="3770008" cy="3776535"/>
          </a:xfrm>
          <a:prstGeom prst="rect">
            <a:avLst/>
          </a:prstGeom>
          <a:noFill/>
          <a:ln>
            <a:noFill/>
          </a:ln>
        </p:spPr>
      </p:pic>
      <p:pic>
        <p:nvPicPr>
          <p:cNvPr id="168" name="Google Shape;168;p10"/>
          <p:cNvPicPr preferRelativeResize="0"/>
          <p:nvPr/>
        </p:nvPicPr>
        <p:blipFill rotWithShape="1">
          <a:blip r:embed="rId6">
            <a:alphaModFix/>
          </a:blip>
          <a:srcRect t="12479" b="12479"/>
          <a:stretch/>
        </p:blipFill>
        <p:spPr>
          <a:xfrm>
            <a:off x="13489292" y="4738051"/>
            <a:ext cx="3770008" cy="3776535"/>
          </a:xfrm>
          <a:prstGeom prst="rect">
            <a:avLst/>
          </a:prstGeom>
          <a:noFill/>
          <a:ln>
            <a:noFill/>
          </a:ln>
        </p:spPr>
      </p:pic>
      <p:sp>
        <p:nvSpPr>
          <p:cNvPr id="169" name="Google Shape;169;p10"/>
          <p:cNvSpPr txBox="1"/>
          <p:nvPr/>
        </p:nvSpPr>
        <p:spPr>
          <a:xfrm>
            <a:off x="10841446" y="660401"/>
            <a:ext cx="6417854" cy="368299"/>
          </a:xfrm>
          <a:prstGeom prst="rect">
            <a:avLst/>
          </a:prstGeom>
          <a:noFill/>
          <a:ln>
            <a:noFill/>
          </a:ln>
        </p:spPr>
        <p:txBody>
          <a:bodyPr spcFirstLastPara="1" wrap="square" lIns="0" tIns="0" rIns="0" bIns="0" anchor="t" anchorCtr="0">
            <a:spAutoFit/>
          </a:bodyPr>
          <a:lstStyle/>
          <a:p>
            <a:pPr marL="0" marR="0" lvl="0" indent="0" algn="r" rtl="0">
              <a:lnSpc>
                <a:spcPct val="140000"/>
              </a:lnSpc>
              <a:spcBef>
                <a:spcPts val="0"/>
              </a:spcBef>
              <a:spcAft>
                <a:spcPts val="0"/>
              </a:spcAft>
              <a:buNone/>
            </a:pPr>
            <a:r>
              <a:rPr lang="en-US" sz="2000" b="0" i="0" u="sng" strike="noStrike" cap="none">
                <a:solidFill>
                  <a:srgbClr val="2E2E2E"/>
                </a:solidFill>
                <a:latin typeface="Poppins"/>
                <a:ea typeface="Poppins"/>
                <a:cs typeface="Poppins"/>
                <a:sym typeface="Poppins"/>
                <a:hlinkClick r:id="rId7">
                  <a:extLst>
                    <a:ext uri="{A12FA001-AC4F-418D-AE19-62706E023703}">
                      <ahyp:hlinkClr xmlns:ahyp="http://schemas.microsoft.com/office/drawing/2018/hyperlinkcolor" val="tx"/>
                    </a:ext>
                  </a:extLst>
                </a:hlinkClick>
              </a:rPr>
              <a:t>www.iamals.org/artistry-of-als-2025/</a:t>
            </a:r>
            <a:endParaRPr/>
          </a:p>
        </p:txBody>
      </p:sp>
    </p:spTree>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D6CFC8"/>
        </a:solidFill>
        <a:effectLst/>
      </p:bgPr>
    </p:bg>
    <p:spTree>
      <p:nvGrpSpPr>
        <p:cNvPr id="1" name="Shape 173"/>
        <p:cNvGrpSpPr/>
        <p:nvPr/>
      </p:nvGrpSpPr>
      <p:grpSpPr>
        <a:xfrm>
          <a:off x="0" y="0"/>
          <a:ext cx="0" cy="0"/>
          <a:chOff x="0" y="0"/>
          <a:chExt cx="0" cy="0"/>
        </a:xfrm>
      </p:grpSpPr>
      <p:pic>
        <p:nvPicPr>
          <p:cNvPr id="174" name="Google Shape;174;p11"/>
          <p:cNvPicPr preferRelativeResize="0"/>
          <p:nvPr/>
        </p:nvPicPr>
        <p:blipFill rotWithShape="1">
          <a:blip r:embed="rId3">
            <a:alphaModFix/>
          </a:blip>
          <a:srcRect t="11965" b="11964"/>
          <a:stretch/>
        </p:blipFill>
        <p:spPr>
          <a:xfrm>
            <a:off x="2857200" y="329324"/>
            <a:ext cx="14916686" cy="8376073"/>
          </a:xfrm>
          <a:prstGeom prst="rect">
            <a:avLst/>
          </a:prstGeom>
          <a:noFill/>
          <a:ln>
            <a:noFill/>
          </a:ln>
        </p:spPr>
      </p:pic>
      <p:sp>
        <p:nvSpPr>
          <p:cNvPr id="175" name="Google Shape;175;p11"/>
          <p:cNvSpPr txBox="1"/>
          <p:nvPr/>
        </p:nvSpPr>
        <p:spPr>
          <a:xfrm>
            <a:off x="816580" y="9425647"/>
            <a:ext cx="6417854" cy="368299"/>
          </a:xfrm>
          <a:prstGeom prst="rect">
            <a:avLst/>
          </a:prstGeom>
          <a:noFill/>
          <a:ln>
            <a:noFill/>
          </a:ln>
        </p:spPr>
        <p:txBody>
          <a:bodyPr spcFirstLastPara="1" wrap="square" lIns="0" tIns="0" rIns="0" bIns="0" anchor="t" anchorCtr="0">
            <a:spAutoFit/>
          </a:bodyPr>
          <a:lstStyle/>
          <a:p>
            <a:pPr marL="0" marR="0" lvl="0" indent="0" algn="just" rtl="0">
              <a:lnSpc>
                <a:spcPct val="140000"/>
              </a:lnSpc>
              <a:spcBef>
                <a:spcPts val="0"/>
              </a:spcBef>
              <a:spcAft>
                <a:spcPts val="0"/>
              </a:spcAft>
              <a:buNone/>
            </a:pPr>
            <a:r>
              <a:rPr lang="en-US" sz="2000" b="0" i="0" u="sng" strike="noStrike" cap="none">
                <a:solidFill>
                  <a:srgbClr val="2E2E2E"/>
                </a:solidFill>
                <a:latin typeface="Poppins"/>
                <a:ea typeface="Poppins"/>
                <a:cs typeface="Poppins"/>
                <a:sym typeface="Poppins"/>
                <a:hlinkClick r:id="rId4">
                  <a:extLst>
                    <a:ext uri="{A12FA001-AC4F-418D-AE19-62706E023703}">
                      <ahyp:hlinkClr xmlns:ahyp="http://schemas.microsoft.com/office/drawing/2018/hyperlinkcolor" val="tx"/>
                    </a:ext>
                  </a:extLst>
                </a:hlinkClick>
              </a:rPr>
              <a:t>www.iamals.org/artistry-of-als-2025/</a:t>
            </a:r>
            <a:endParaRPr/>
          </a:p>
        </p:txBody>
      </p:sp>
    </p:spTree>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12"/>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l="-12325" t="-87597" r="-512" b="-113290"/>
            </a:stretch>
          </a:blipFill>
          <a:ln>
            <a:noFill/>
          </a:ln>
        </p:spPr>
        <p:txBody>
          <a:bodyPr/>
          <a:lstStyle/>
          <a:p>
            <a:endParaRPr lang="en-US"/>
          </a:p>
        </p:txBody>
      </p:sp>
      <p:pic>
        <p:nvPicPr>
          <p:cNvPr id="181" name="Google Shape;181;p12"/>
          <p:cNvPicPr preferRelativeResize="0"/>
          <p:nvPr/>
        </p:nvPicPr>
        <p:blipFill rotWithShape="1">
          <a:blip r:embed="rId4">
            <a:alphaModFix/>
          </a:blip>
          <a:srcRect t="8208" b="8208"/>
          <a:stretch/>
        </p:blipFill>
        <p:spPr>
          <a:xfrm>
            <a:off x="9396903" y="4392872"/>
            <a:ext cx="8119296" cy="5132976"/>
          </a:xfrm>
          <a:prstGeom prst="rect">
            <a:avLst/>
          </a:prstGeom>
          <a:noFill/>
          <a:ln>
            <a:noFill/>
          </a:ln>
        </p:spPr>
      </p:pic>
      <p:sp>
        <p:nvSpPr>
          <p:cNvPr id="182" name="Google Shape;182;p12"/>
          <p:cNvSpPr/>
          <p:nvPr/>
        </p:nvSpPr>
        <p:spPr>
          <a:xfrm>
            <a:off x="1269391" y="274866"/>
            <a:ext cx="4978298" cy="4266816"/>
          </a:xfrm>
          <a:custGeom>
            <a:avLst/>
            <a:gdLst/>
            <a:ahLst/>
            <a:cxnLst/>
            <a:rect l="l" t="t" r="r" b="b"/>
            <a:pathLst>
              <a:path w="4978298" h="4266816" extrusionOk="0">
                <a:moveTo>
                  <a:pt x="0" y="0"/>
                </a:moveTo>
                <a:lnTo>
                  <a:pt x="4978298" y="0"/>
                </a:lnTo>
                <a:lnTo>
                  <a:pt x="4978298" y="4266817"/>
                </a:lnTo>
                <a:lnTo>
                  <a:pt x="0" y="4266817"/>
                </a:lnTo>
                <a:lnTo>
                  <a:pt x="0" y="0"/>
                </a:lnTo>
                <a:close/>
              </a:path>
            </a:pathLst>
          </a:custGeom>
          <a:blipFill rotWithShape="1">
            <a:blip r:embed="rId5">
              <a:alphaModFix/>
            </a:blip>
            <a:stretch>
              <a:fillRect/>
            </a:stretch>
          </a:blipFill>
          <a:ln>
            <a:noFill/>
          </a:ln>
        </p:spPr>
        <p:txBody>
          <a:bodyPr/>
          <a:lstStyle/>
          <a:p>
            <a:endParaRPr lang="en-US"/>
          </a:p>
        </p:txBody>
      </p:sp>
      <p:sp>
        <p:nvSpPr>
          <p:cNvPr id="183" name="Google Shape;183;p12"/>
          <p:cNvSpPr txBox="1"/>
          <p:nvPr/>
        </p:nvSpPr>
        <p:spPr>
          <a:xfrm>
            <a:off x="6796625" y="188450"/>
            <a:ext cx="11026154" cy="36942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None/>
            </a:pPr>
            <a:r>
              <a:rPr lang="en-US" sz="12000" i="0" u="none" strike="noStrike" cap="none" dirty="0">
                <a:solidFill>
                  <a:srgbClr val="D6CFC8"/>
                </a:solidFill>
                <a:latin typeface="Cinzel"/>
                <a:ea typeface="Cinzel"/>
                <a:cs typeface="Cinzel"/>
                <a:sym typeface="Cinzel"/>
              </a:rPr>
              <a:t>CHRISTOPHER  JON BERKEY</a:t>
            </a:r>
            <a:endParaRPr dirty="0">
              <a:latin typeface="Cinzel"/>
              <a:ea typeface="Cinzel"/>
              <a:cs typeface="Cinzel"/>
              <a:sym typeface="Cinzel"/>
            </a:endParaRPr>
          </a:p>
        </p:txBody>
      </p:sp>
      <p:sp>
        <p:nvSpPr>
          <p:cNvPr id="184" name="Google Shape;184;p12"/>
          <p:cNvSpPr txBox="1"/>
          <p:nvPr/>
        </p:nvSpPr>
        <p:spPr>
          <a:xfrm>
            <a:off x="626175" y="4840425"/>
            <a:ext cx="8321100" cy="4545600"/>
          </a:xfrm>
          <a:prstGeom prst="rect">
            <a:avLst/>
          </a:prstGeom>
          <a:noFill/>
          <a:ln>
            <a:noFill/>
          </a:ln>
        </p:spPr>
        <p:txBody>
          <a:bodyPr spcFirstLastPara="1" wrap="square" lIns="0" tIns="0" rIns="0" bIns="0" anchor="t" anchorCtr="0">
            <a:spAutoFit/>
          </a:bodyPr>
          <a:lstStyle/>
          <a:p>
            <a:pPr marL="0" marR="0" lvl="0" indent="0" algn="just" rtl="0">
              <a:lnSpc>
                <a:spcPct val="140041"/>
              </a:lnSpc>
              <a:spcBef>
                <a:spcPts val="0"/>
              </a:spcBef>
              <a:spcAft>
                <a:spcPts val="0"/>
              </a:spcAft>
              <a:buNone/>
            </a:pPr>
            <a:r>
              <a:rPr lang="en-US" sz="2420" b="0" i="0" u="none" strike="noStrike" cap="none">
                <a:solidFill>
                  <a:srgbClr val="D6CFC8"/>
                </a:solidFill>
                <a:latin typeface="Poppins"/>
                <a:ea typeface="Poppins"/>
                <a:cs typeface="Poppins"/>
                <a:sym typeface="Poppins"/>
              </a:rPr>
              <a:t>Chris Berkey is a retired freighter captain who sailed the Great Lakes. These pieces were the inspiration for a pin he hands out to people in the ALS community who have been a help to his family. The boat represents those Chris worked on for 22 years before ALS forced him to retire. The bridge is the Mackinac Bridge, which connects the lower and upper peninsulas of Michigan. The words "Float Hope" represent the way they are approaching life after ALS.</a:t>
            </a:r>
            <a:endParaRPr/>
          </a:p>
        </p:txBody>
      </p:sp>
      <p:sp>
        <p:nvSpPr>
          <p:cNvPr id="185" name="Google Shape;185;p12"/>
          <p:cNvSpPr txBox="1"/>
          <p:nvPr/>
        </p:nvSpPr>
        <p:spPr>
          <a:xfrm>
            <a:off x="10938420" y="3703706"/>
            <a:ext cx="6577779" cy="368299"/>
          </a:xfrm>
          <a:prstGeom prst="rect">
            <a:avLst/>
          </a:prstGeom>
          <a:noFill/>
          <a:ln>
            <a:noFill/>
          </a:ln>
        </p:spPr>
        <p:txBody>
          <a:bodyPr spcFirstLastPara="1" wrap="square" lIns="0" tIns="0" rIns="0" bIns="0" anchor="t" anchorCtr="0">
            <a:spAutoFit/>
          </a:bodyPr>
          <a:lstStyle/>
          <a:p>
            <a:pPr marL="0" marR="0" lvl="0" indent="0" algn="r" rtl="0">
              <a:lnSpc>
                <a:spcPct val="140000"/>
              </a:lnSpc>
              <a:spcBef>
                <a:spcPts val="0"/>
              </a:spcBef>
              <a:spcAft>
                <a:spcPts val="0"/>
              </a:spcAft>
              <a:buNone/>
            </a:pPr>
            <a:r>
              <a:rPr lang="en-US" sz="2000" b="0" i="0" u="sng" strike="noStrike" cap="none">
                <a:solidFill>
                  <a:srgbClr val="D6CFC8"/>
                </a:solidFill>
                <a:latin typeface="Poppins"/>
                <a:ea typeface="Poppins"/>
                <a:cs typeface="Poppins"/>
                <a:sym typeface="Poppins"/>
                <a:hlinkClick r:id="rId6">
                  <a:extLst>
                    <a:ext uri="{A12FA001-AC4F-418D-AE19-62706E023703}">
                      <ahyp:hlinkClr xmlns:ahyp="http://schemas.microsoft.com/office/drawing/2018/hyperlinkcolor" val="tx"/>
                    </a:ext>
                  </a:extLst>
                </a:hlinkClick>
              </a:rPr>
              <a:t>www.iamals.org/artistry-of-als-2025/</a:t>
            </a:r>
            <a:endParaRPr/>
          </a:p>
        </p:txBody>
      </p:sp>
    </p:spTree>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1EEEB"/>
        </a:solidFill>
        <a:effectLst/>
      </p:bgPr>
    </p:bg>
    <p:spTree>
      <p:nvGrpSpPr>
        <p:cNvPr id="1" name="Shape 189"/>
        <p:cNvGrpSpPr/>
        <p:nvPr/>
      </p:nvGrpSpPr>
      <p:grpSpPr>
        <a:xfrm>
          <a:off x="0" y="0"/>
          <a:ext cx="0" cy="0"/>
          <a:chOff x="0" y="0"/>
          <a:chExt cx="0" cy="0"/>
        </a:xfrm>
      </p:grpSpPr>
      <p:sp>
        <p:nvSpPr>
          <p:cNvPr id="190" name="Google Shape;190;p13"/>
          <p:cNvSpPr/>
          <p:nvPr/>
        </p:nvSpPr>
        <p:spPr>
          <a:xfrm>
            <a:off x="12890310" y="-346031"/>
            <a:ext cx="5780651" cy="9604331"/>
          </a:xfrm>
          <a:custGeom>
            <a:avLst/>
            <a:gdLst/>
            <a:ahLst/>
            <a:cxnLst/>
            <a:rect l="l" t="t" r="r" b="b"/>
            <a:pathLst>
              <a:path w="2108797" h="3503686" extrusionOk="0">
                <a:moveTo>
                  <a:pt x="0" y="0"/>
                </a:moveTo>
                <a:lnTo>
                  <a:pt x="2108797" y="0"/>
                </a:lnTo>
                <a:lnTo>
                  <a:pt x="2108797" y="3503686"/>
                </a:lnTo>
                <a:lnTo>
                  <a:pt x="0" y="3503686"/>
                </a:lnTo>
                <a:close/>
              </a:path>
            </a:pathLst>
          </a:custGeom>
          <a:solidFill>
            <a:srgbClr val="D6CFC8"/>
          </a:solidFill>
          <a:ln>
            <a:noFill/>
          </a:ln>
        </p:spPr>
        <p:txBody>
          <a:bodyPr/>
          <a:lstStyle/>
          <a:p>
            <a:endParaRPr lang="en-US"/>
          </a:p>
        </p:txBody>
      </p:sp>
      <p:sp>
        <p:nvSpPr>
          <p:cNvPr id="191" name="Google Shape;191;p13"/>
          <p:cNvSpPr/>
          <p:nvPr/>
        </p:nvSpPr>
        <p:spPr>
          <a:xfrm>
            <a:off x="7340066" y="2664363"/>
            <a:ext cx="10327109" cy="5926061"/>
          </a:xfrm>
          <a:custGeom>
            <a:avLst/>
            <a:gdLst/>
            <a:ahLst/>
            <a:cxnLst/>
            <a:rect l="l" t="t" r="r" b="b"/>
            <a:pathLst>
              <a:path w="10327109" h="5926061" extrusionOk="0">
                <a:moveTo>
                  <a:pt x="0" y="0"/>
                </a:moveTo>
                <a:lnTo>
                  <a:pt x="10327109" y="0"/>
                </a:lnTo>
                <a:lnTo>
                  <a:pt x="10327109" y="5926061"/>
                </a:lnTo>
                <a:lnTo>
                  <a:pt x="0" y="5926061"/>
                </a:lnTo>
                <a:lnTo>
                  <a:pt x="0" y="0"/>
                </a:lnTo>
                <a:close/>
              </a:path>
            </a:pathLst>
          </a:custGeom>
          <a:blipFill rotWithShape="1">
            <a:blip r:embed="rId3">
              <a:alphaModFix/>
            </a:blip>
            <a:stretch>
              <a:fillRect/>
            </a:stretch>
          </a:blipFill>
          <a:ln>
            <a:noFill/>
          </a:ln>
        </p:spPr>
        <p:txBody>
          <a:bodyPr/>
          <a:lstStyle/>
          <a:p>
            <a:endParaRPr lang="en-US"/>
          </a:p>
        </p:txBody>
      </p:sp>
      <p:sp>
        <p:nvSpPr>
          <p:cNvPr id="192" name="Google Shape;192;p13"/>
          <p:cNvSpPr/>
          <p:nvPr/>
        </p:nvSpPr>
        <p:spPr>
          <a:xfrm>
            <a:off x="1051408" y="2126711"/>
            <a:ext cx="5340725" cy="7383700"/>
          </a:xfrm>
          <a:custGeom>
            <a:avLst/>
            <a:gdLst/>
            <a:ahLst/>
            <a:cxnLst/>
            <a:rect l="l" t="t" r="r" b="b"/>
            <a:pathLst>
              <a:path w="5340725" h="7383700" extrusionOk="0">
                <a:moveTo>
                  <a:pt x="0" y="0"/>
                </a:moveTo>
                <a:lnTo>
                  <a:pt x="5340725" y="0"/>
                </a:lnTo>
                <a:lnTo>
                  <a:pt x="5340725" y="7383700"/>
                </a:lnTo>
                <a:lnTo>
                  <a:pt x="0" y="7383700"/>
                </a:lnTo>
                <a:lnTo>
                  <a:pt x="0" y="0"/>
                </a:lnTo>
                <a:close/>
              </a:path>
            </a:pathLst>
          </a:custGeom>
          <a:blipFill rotWithShape="1">
            <a:blip r:embed="rId4">
              <a:alphaModFix/>
            </a:blip>
            <a:stretch>
              <a:fillRect/>
            </a:stretch>
          </a:blipFill>
          <a:ln>
            <a:noFill/>
          </a:ln>
        </p:spPr>
        <p:txBody>
          <a:bodyPr/>
          <a:lstStyle/>
          <a:p>
            <a:endParaRPr lang="en-US"/>
          </a:p>
        </p:txBody>
      </p:sp>
      <p:sp>
        <p:nvSpPr>
          <p:cNvPr id="193" name="Google Shape;193;p13"/>
          <p:cNvSpPr txBox="1"/>
          <p:nvPr/>
        </p:nvSpPr>
        <p:spPr>
          <a:xfrm>
            <a:off x="1028700" y="638110"/>
            <a:ext cx="6417854" cy="368299"/>
          </a:xfrm>
          <a:prstGeom prst="rect">
            <a:avLst/>
          </a:prstGeom>
          <a:noFill/>
          <a:ln>
            <a:noFill/>
          </a:ln>
        </p:spPr>
        <p:txBody>
          <a:bodyPr spcFirstLastPara="1" wrap="square" lIns="0" tIns="0" rIns="0" bIns="0" anchor="t" anchorCtr="0">
            <a:spAutoFit/>
          </a:bodyPr>
          <a:lstStyle/>
          <a:p>
            <a:pPr marL="0" marR="0" lvl="0" indent="0" algn="just" rtl="0">
              <a:lnSpc>
                <a:spcPct val="140000"/>
              </a:lnSpc>
              <a:spcBef>
                <a:spcPts val="0"/>
              </a:spcBef>
              <a:spcAft>
                <a:spcPts val="0"/>
              </a:spcAft>
              <a:buNone/>
            </a:pPr>
            <a:r>
              <a:rPr lang="en-US" sz="2000" b="0" i="0" u="sng" strike="noStrike" cap="none">
                <a:solidFill>
                  <a:srgbClr val="2E2E2E"/>
                </a:solidFill>
                <a:latin typeface="Poppins"/>
                <a:ea typeface="Poppins"/>
                <a:cs typeface="Poppins"/>
                <a:sym typeface="Poppins"/>
                <a:hlinkClick r:id="rId5">
                  <a:extLst>
                    <a:ext uri="{A12FA001-AC4F-418D-AE19-62706E023703}">
                      <ahyp:hlinkClr xmlns:ahyp="http://schemas.microsoft.com/office/drawing/2018/hyperlinkcolor" val="tx"/>
                    </a:ext>
                  </a:extLst>
                </a:hlinkClick>
              </a:rPr>
              <a:t>www.iamals.org/artistry-of-als-2025/</a:t>
            </a:r>
            <a:endParaRPr/>
          </a:p>
        </p:txBody>
      </p:sp>
    </p:spTree>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D6CFC8"/>
        </a:solidFill>
        <a:effectLst/>
      </p:bgPr>
    </p:bg>
    <p:spTree>
      <p:nvGrpSpPr>
        <p:cNvPr id="1" name="Shape 197"/>
        <p:cNvGrpSpPr/>
        <p:nvPr/>
      </p:nvGrpSpPr>
      <p:grpSpPr>
        <a:xfrm>
          <a:off x="0" y="0"/>
          <a:ext cx="0" cy="0"/>
          <a:chOff x="0" y="0"/>
          <a:chExt cx="0" cy="0"/>
        </a:xfrm>
      </p:grpSpPr>
      <p:sp>
        <p:nvSpPr>
          <p:cNvPr id="198" name="Google Shape;198;p14"/>
          <p:cNvSpPr/>
          <p:nvPr/>
        </p:nvSpPr>
        <p:spPr>
          <a:xfrm flipH="1">
            <a:off x="14173200" y="6216341"/>
            <a:ext cx="4114800" cy="4114800"/>
          </a:xfrm>
          <a:custGeom>
            <a:avLst/>
            <a:gdLst/>
            <a:ahLst/>
            <a:cxnLst/>
            <a:rect l="l" t="t" r="r" b="b"/>
            <a:pathLst>
              <a:path w="4114800" h="4114800" extrusionOk="0">
                <a:moveTo>
                  <a:pt x="4114800" y="0"/>
                </a:moveTo>
                <a:lnTo>
                  <a:pt x="0" y="0"/>
                </a:lnTo>
                <a:lnTo>
                  <a:pt x="0" y="4114800"/>
                </a:lnTo>
                <a:lnTo>
                  <a:pt x="4114800" y="4114800"/>
                </a:lnTo>
                <a:lnTo>
                  <a:pt x="4114800" y="0"/>
                </a:lnTo>
                <a:close/>
              </a:path>
            </a:pathLst>
          </a:custGeom>
          <a:blipFill rotWithShape="1">
            <a:blip r:embed="rId3">
              <a:alphaModFix/>
            </a:blip>
            <a:stretch>
              <a:fillRect/>
            </a:stretch>
          </a:blipFill>
          <a:ln>
            <a:noFill/>
          </a:ln>
        </p:spPr>
        <p:txBody>
          <a:bodyPr/>
          <a:lstStyle/>
          <a:p>
            <a:endParaRPr lang="en-US"/>
          </a:p>
        </p:txBody>
      </p:sp>
      <p:pic>
        <p:nvPicPr>
          <p:cNvPr id="199" name="Google Shape;199;p14"/>
          <p:cNvPicPr preferRelativeResize="0"/>
          <p:nvPr/>
        </p:nvPicPr>
        <p:blipFill rotWithShape="1">
          <a:blip r:embed="rId4">
            <a:alphaModFix/>
          </a:blip>
          <a:srcRect l="399" t="12619" r="398"/>
          <a:stretch/>
        </p:blipFill>
        <p:spPr>
          <a:xfrm>
            <a:off x="416820" y="3487834"/>
            <a:ext cx="8270357" cy="5457014"/>
          </a:xfrm>
          <a:prstGeom prst="rect">
            <a:avLst/>
          </a:prstGeom>
          <a:noFill/>
          <a:ln>
            <a:noFill/>
          </a:ln>
        </p:spPr>
      </p:pic>
      <p:sp>
        <p:nvSpPr>
          <p:cNvPr id="200" name="Google Shape;200;p14"/>
          <p:cNvSpPr txBox="1"/>
          <p:nvPr/>
        </p:nvSpPr>
        <p:spPr>
          <a:xfrm>
            <a:off x="9318342" y="5981538"/>
            <a:ext cx="7603413" cy="1953894"/>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2200" b="0" i="0" u="none" strike="noStrike" cap="none">
                <a:solidFill>
                  <a:srgbClr val="130E0C"/>
                </a:solidFill>
                <a:latin typeface="Poppins"/>
                <a:ea typeface="Poppins"/>
                <a:cs typeface="Poppins"/>
                <a:sym typeface="Poppins"/>
              </a:rPr>
              <a:t>An author of five books since his diagnosis with ALS, Christopher has turned to writing as a way of managing the dragon. A dedicated Philadelphia Eagles fan, his artistry is in his words, and he shares with us a letter he wrote for his family. </a:t>
            </a:r>
            <a:endParaRPr/>
          </a:p>
        </p:txBody>
      </p:sp>
      <p:sp>
        <p:nvSpPr>
          <p:cNvPr id="201" name="Google Shape;201;p14"/>
          <p:cNvSpPr txBox="1"/>
          <p:nvPr/>
        </p:nvSpPr>
        <p:spPr>
          <a:xfrm>
            <a:off x="7020815" y="723455"/>
            <a:ext cx="11042596" cy="3694200"/>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None/>
            </a:pPr>
            <a:r>
              <a:rPr lang="en-US" sz="12000" i="0" u="none" strike="noStrike" cap="none" dirty="0">
                <a:solidFill>
                  <a:srgbClr val="130E0C"/>
                </a:solidFill>
                <a:latin typeface="Cinzel"/>
                <a:ea typeface="Cinzel"/>
                <a:cs typeface="Cinzel"/>
                <a:sym typeface="Cinzel"/>
              </a:rPr>
              <a:t>CHRISTOPHER CORLEONE</a:t>
            </a:r>
            <a:endParaRPr dirty="0">
              <a:latin typeface="Cinzel"/>
              <a:ea typeface="Cinzel"/>
              <a:cs typeface="Cinzel"/>
              <a:sym typeface="Cinzel"/>
            </a:endParaRPr>
          </a:p>
        </p:txBody>
      </p:sp>
      <p:sp>
        <p:nvSpPr>
          <p:cNvPr id="202" name="Google Shape;202;p14"/>
          <p:cNvSpPr txBox="1"/>
          <p:nvPr/>
        </p:nvSpPr>
        <p:spPr>
          <a:xfrm>
            <a:off x="416820" y="660401"/>
            <a:ext cx="6417854" cy="368299"/>
          </a:xfrm>
          <a:prstGeom prst="rect">
            <a:avLst/>
          </a:prstGeom>
          <a:noFill/>
          <a:ln>
            <a:noFill/>
          </a:ln>
        </p:spPr>
        <p:txBody>
          <a:bodyPr spcFirstLastPara="1" wrap="square" lIns="0" tIns="0" rIns="0" bIns="0" anchor="t" anchorCtr="0">
            <a:spAutoFit/>
          </a:bodyPr>
          <a:lstStyle/>
          <a:p>
            <a:pPr marL="0" marR="0" lvl="0" indent="0" algn="just" rtl="0">
              <a:lnSpc>
                <a:spcPct val="140000"/>
              </a:lnSpc>
              <a:spcBef>
                <a:spcPts val="0"/>
              </a:spcBef>
              <a:spcAft>
                <a:spcPts val="0"/>
              </a:spcAft>
              <a:buNone/>
            </a:pPr>
            <a:r>
              <a:rPr lang="en-US" sz="2000" b="0" i="0" u="sng" strike="noStrike" cap="none">
                <a:solidFill>
                  <a:srgbClr val="2E2E2E"/>
                </a:solidFill>
                <a:latin typeface="Poppins"/>
                <a:ea typeface="Poppins"/>
                <a:cs typeface="Poppins"/>
                <a:sym typeface="Poppins"/>
                <a:hlinkClick r:id="rId5">
                  <a:extLst>
                    <a:ext uri="{A12FA001-AC4F-418D-AE19-62706E023703}">
                      <ahyp:hlinkClr xmlns:ahyp="http://schemas.microsoft.com/office/drawing/2018/hyperlinkcolor" val="tx"/>
                    </a:ext>
                  </a:extLst>
                </a:hlinkClick>
              </a:rPr>
              <a:t>www.iamals.org/artistry-of-als-2025/</a:t>
            </a:r>
            <a:endParaRPr/>
          </a:p>
        </p:txBody>
      </p:sp>
    </p:spTree>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D6CFC8"/>
        </a:solidFill>
        <a:effectLst/>
      </p:bgPr>
    </p:bg>
    <p:spTree>
      <p:nvGrpSpPr>
        <p:cNvPr id="1" name="Shape 206"/>
        <p:cNvGrpSpPr/>
        <p:nvPr/>
      </p:nvGrpSpPr>
      <p:grpSpPr>
        <a:xfrm>
          <a:off x="0" y="0"/>
          <a:ext cx="0" cy="0"/>
          <a:chOff x="0" y="0"/>
          <a:chExt cx="0" cy="0"/>
        </a:xfrm>
      </p:grpSpPr>
      <p:sp>
        <p:nvSpPr>
          <p:cNvPr id="207" name="Google Shape;207;p15"/>
          <p:cNvSpPr/>
          <p:nvPr/>
        </p:nvSpPr>
        <p:spPr>
          <a:xfrm flipH="1">
            <a:off x="14173200" y="6216341"/>
            <a:ext cx="4114800" cy="4114800"/>
          </a:xfrm>
          <a:custGeom>
            <a:avLst/>
            <a:gdLst/>
            <a:ahLst/>
            <a:cxnLst/>
            <a:rect l="l" t="t" r="r" b="b"/>
            <a:pathLst>
              <a:path w="4114800" h="4114800" extrusionOk="0">
                <a:moveTo>
                  <a:pt x="4114800" y="0"/>
                </a:moveTo>
                <a:lnTo>
                  <a:pt x="0" y="0"/>
                </a:lnTo>
                <a:lnTo>
                  <a:pt x="0" y="4114800"/>
                </a:lnTo>
                <a:lnTo>
                  <a:pt x="4114800" y="4114800"/>
                </a:lnTo>
                <a:lnTo>
                  <a:pt x="4114800" y="0"/>
                </a:lnTo>
                <a:close/>
              </a:path>
            </a:pathLst>
          </a:custGeom>
          <a:blipFill rotWithShape="1">
            <a:blip r:embed="rId3">
              <a:alphaModFix/>
            </a:blip>
            <a:stretch>
              <a:fillRect/>
            </a:stretch>
          </a:blipFill>
          <a:ln>
            <a:noFill/>
          </a:ln>
        </p:spPr>
        <p:txBody>
          <a:bodyPr/>
          <a:lstStyle/>
          <a:p>
            <a:endParaRPr lang="en-US"/>
          </a:p>
        </p:txBody>
      </p:sp>
      <p:cxnSp>
        <p:nvCxnSpPr>
          <p:cNvPr id="208" name="Google Shape;208;p15"/>
          <p:cNvCxnSpPr/>
          <p:nvPr/>
        </p:nvCxnSpPr>
        <p:spPr>
          <a:xfrm>
            <a:off x="9914579" y="1867189"/>
            <a:ext cx="7582651" cy="0"/>
          </a:xfrm>
          <a:prstGeom prst="straightConnector1">
            <a:avLst/>
          </a:prstGeom>
          <a:noFill/>
          <a:ln w="9525" cap="flat" cmpd="sng">
            <a:solidFill>
              <a:srgbClr val="000000"/>
            </a:solidFill>
            <a:prstDash val="solid"/>
            <a:round/>
            <a:headEnd type="none" w="sm" len="sm"/>
            <a:tailEnd type="none" w="sm" len="sm"/>
          </a:ln>
        </p:spPr>
      </p:cxnSp>
      <p:sp>
        <p:nvSpPr>
          <p:cNvPr id="209" name="Google Shape;209;p15"/>
          <p:cNvSpPr txBox="1"/>
          <p:nvPr/>
        </p:nvSpPr>
        <p:spPr>
          <a:xfrm>
            <a:off x="1133072" y="2940213"/>
            <a:ext cx="13682220" cy="4599687"/>
          </a:xfrm>
          <a:prstGeom prst="rect">
            <a:avLst/>
          </a:prstGeom>
          <a:noFill/>
          <a:ln>
            <a:noFill/>
          </a:ln>
        </p:spPr>
        <p:txBody>
          <a:bodyPr spcFirstLastPara="1" wrap="square" lIns="0" tIns="0" rIns="0" bIns="0" anchor="t" anchorCtr="0">
            <a:spAutoFit/>
          </a:bodyPr>
          <a:lstStyle/>
          <a:p>
            <a:pPr marL="0" marR="0" lvl="0" indent="0" algn="l" rtl="0">
              <a:lnSpc>
                <a:spcPct val="140012"/>
              </a:lnSpc>
              <a:spcBef>
                <a:spcPts val="0"/>
              </a:spcBef>
              <a:spcAft>
                <a:spcPts val="0"/>
              </a:spcAft>
              <a:buNone/>
            </a:pPr>
            <a:r>
              <a:rPr lang="en-US" sz="3124" b="0" i="0" u="none" strike="noStrike" cap="none">
                <a:solidFill>
                  <a:srgbClr val="130E0C"/>
                </a:solidFill>
                <a:latin typeface="Poppins"/>
                <a:ea typeface="Poppins"/>
                <a:cs typeface="Poppins"/>
                <a:sym typeface="Poppins"/>
              </a:rPr>
              <a:t>Even though I am alive, I often feel like a ghost in my own home. The familiar walls that once echoed with laughter now hold the weight of silence. Memories dance in every room like shadows, reminding me of the joy that once filled these spaces. Yet, as I navigate through my days, I find myself drifting, unable to fully engage with the life around me.</a:t>
            </a:r>
            <a:endParaRPr/>
          </a:p>
          <a:p>
            <a:pPr marL="0" marR="0" lvl="0" indent="0" algn="l" rtl="0">
              <a:lnSpc>
                <a:spcPct val="98367"/>
              </a:lnSpc>
              <a:spcBef>
                <a:spcPts val="0"/>
              </a:spcBef>
              <a:spcAft>
                <a:spcPts val="0"/>
              </a:spcAft>
              <a:buNone/>
            </a:pPr>
            <a:endParaRPr sz="3124" b="0" i="0" u="none" strike="noStrike" cap="none">
              <a:solidFill>
                <a:srgbClr val="130E0C"/>
              </a:solidFill>
              <a:latin typeface="Poppins"/>
              <a:ea typeface="Poppins"/>
              <a:cs typeface="Poppins"/>
              <a:sym typeface="Poppins"/>
            </a:endParaRPr>
          </a:p>
          <a:p>
            <a:pPr marL="0" marR="0" lvl="0" indent="0" algn="l" rtl="0">
              <a:lnSpc>
                <a:spcPct val="126568"/>
              </a:lnSpc>
              <a:spcBef>
                <a:spcPts val="0"/>
              </a:spcBef>
              <a:spcAft>
                <a:spcPts val="0"/>
              </a:spcAft>
              <a:buNone/>
            </a:pPr>
            <a:endParaRPr sz="3124" b="0" i="0" u="none" strike="noStrike" cap="none">
              <a:solidFill>
                <a:srgbClr val="130E0C"/>
              </a:solidFill>
              <a:latin typeface="Poppins"/>
              <a:ea typeface="Poppins"/>
              <a:cs typeface="Poppins"/>
              <a:sym typeface="Poppins"/>
            </a:endParaRPr>
          </a:p>
          <a:p>
            <a:pPr marL="0" marR="0" lvl="0" indent="0" algn="l" rtl="0">
              <a:lnSpc>
                <a:spcPct val="98367"/>
              </a:lnSpc>
              <a:spcBef>
                <a:spcPts val="0"/>
              </a:spcBef>
              <a:spcAft>
                <a:spcPts val="0"/>
              </a:spcAft>
              <a:buNone/>
            </a:pPr>
            <a:endParaRPr sz="3124" b="0" i="0" u="none" strike="noStrike" cap="none">
              <a:solidFill>
                <a:srgbClr val="130E0C"/>
              </a:solidFill>
              <a:latin typeface="Poppins"/>
              <a:ea typeface="Poppins"/>
              <a:cs typeface="Poppins"/>
              <a:sym typeface="Poppins"/>
            </a:endParaRPr>
          </a:p>
        </p:txBody>
      </p:sp>
      <p:sp>
        <p:nvSpPr>
          <p:cNvPr id="210" name="Google Shape;210;p15"/>
          <p:cNvSpPr txBox="1"/>
          <p:nvPr/>
        </p:nvSpPr>
        <p:spPr>
          <a:xfrm>
            <a:off x="6976090" y="269654"/>
            <a:ext cx="10789200" cy="1847100"/>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None/>
            </a:pPr>
            <a:r>
              <a:rPr lang="en-US" sz="12000" i="0" u="none" strike="noStrike" cap="none">
                <a:solidFill>
                  <a:srgbClr val="130E0C"/>
                </a:solidFill>
                <a:latin typeface="Cinzel"/>
                <a:ea typeface="Cinzel"/>
                <a:cs typeface="Cinzel"/>
                <a:sym typeface="Cinzel"/>
              </a:rPr>
              <a:t>THE GHOST</a:t>
            </a:r>
            <a:endParaRPr>
              <a:latin typeface="Cinzel"/>
              <a:ea typeface="Cinzel"/>
              <a:cs typeface="Cinzel"/>
              <a:sym typeface="Cinzel"/>
            </a:endParaRPr>
          </a:p>
        </p:txBody>
      </p:sp>
      <p:sp>
        <p:nvSpPr>
          <p:cNvPr id="211" name="Google Shape;211;p15"/>
          <p:cNvSpPr txBox="1"/>
          <p:nvPr/>
        </p:nvSpPr>
        <p:spPr>
          <a:xfrm>
            <a:off x="416820" y="660401"/>
            <a:ext cx="6417854" cy="368299"/>
          </a:xfrm>
          <a:prstGeom prst="rect">
            <a:avLst/>
          </a:prstGeom>
          <a:noFill/>
          <a:ln>
            <a:noFill/>
          </a:ln>
        </p:spPr>
        <p:txBody>
          <a:bodyPr spcFirstLastPara="1" wrap="square" lIns="0" tIns="0" rIns="0" bIns="0" anchor="t" anchorCtr="0">
            <a:spAutoFit/>
          </a:bodyPr>
          <a:lstStyle/>
          <a:p>
            <a:pPr marL="0" marR="0" lvl="0" indent="0" algn="just" rtl="0">
              <a:lnSpc>
                <a:spcPct val="140000"/>
              </a:lnSpc>
              <a:spcBef>
                <a:spcPts val="0"/>
              </a:spcBef>
              <a:spcAft>
                <a:spcPts val="0"/>
              </a:spcAft>
              <a:buNone/>
            </a:pPr>
            <a:r>
              <a:rPr lang="en-US" sz="2000" b="0" i="0" u="sng" strike="noStrike" cap="none">
                <a:solidFill>
                  <a:srgbClr val="2E2E2E"/>
                </a:solidFill>
                <a:latin typeface="Poppins"/>
                <a:ea typeface="Poppins"/>
                <a:cs typeface="Poppins"/>
                <a:sym typeface="Poppins"/>
                <a:hlinkClick r:id="rId4">
                  <a:extLst>
                    <a:ext uri="{A12FA001-AC4F-418D-AE19-62706E023703}">
                      <ahyp:hlinkClr xmlns:ahyp="http://schemas.microsoft.com/office/drawing/2018/hyperlinkcolor" val="tx"/>
                    </a:ext>
                  </a:extLst>
                </a:hlinkClick>
              </a:rPr>
              <a:t>www.iamals.org/artistry-of-als-2025/</a:t>
            </a:r>
            <a:endParaRPr/>
          </a:p>
        </p:txBody>
      </p:sp>
    </p:spTree>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D6CFC8"/>
        </a:solidFill>
        <a:effectLst/>
      </p:bgPr>
    </p:bg>
    <p:spTree>
      <p:nvGrpSpPr>
        <p:cNvPr id="1" name="Shape 215"/>
        <p:cNvGrpSpPr/>
        <p:nvPr/>
      </p:nvGrpSpPr>
      <p:grpSpPr>
        <a:xfrm>
          <a:off x="0" y="0"/>
          <a:ext cx="0" cy="0"/>
          <a:chOff x="0" y="0"/>
          <a:chExt cx="0" cy="0"/>
        </a:xfrm>
      </p:grpSpPr>
      <p:sp>
        <p:nvSpPr>
          <p:cNvPr id="216" name="Google Shape;216;p16"/>
          <p:cNvSpPr/>
          <p:nvPr/>
        </p:nvSpPr>
        <p:spPr>
          <a:xfrm flipH="1">
            <a:off x="14173200" y="6216341"/>
            <a:ext cx="4114800" cy="4114800"/>
          </a:xfrm>
          <a:custGeom>
            <a:avLst/>
            <a:gdLst/>
            <a:ahLst/>
            <a:cxnLst/>
            <a:rect l="l" t="t" r="r" b="b"/>
            <a:pathLst>
              <a:path w="4114800" h="4114800" extrusionOk="0">
                <a:moveTo>
                  <a:pt x="4114800" y="0"/>
                </a:moveTo>
                <a:lnTo>
                  <a:pt x="0" y="0"/>
                </a:lnTo>
                <a:lnTo>
                  <a:pt x="0" y="4114800"/>
                </a:lnTo>
                <a:lnTo>
                  <a:pt x="4114800" y="4114800"/>
                </a:lnTo>
                <a:lnTo>
                  <a:pt x="4114800" y="0"/>
                </a:lnTo>
                <a:close/>
              </a:path>
            </a:pathLst>
          </a:custGeom>
          <a:blipFill rotWithShape="1">
            <a:blip r:embed="rId3">
              <a:alphaModFix/>
            </a:blip>
            <a:stretch>
              <a:fillRect/>
            </a:stretch>
          </a:blipFill>
          <a:ln>
            <a:noFill/>
          </a:ln>
        </p:spPr>
        <p:txBody>
          <a:bodyPr/>
          <a:lstStyle/>
          <a:p>
            <a:endParaRPr lang="en-US"/>
          </a:p>
        </p:txBody>
      </p:sp>
      <p:cxnSp>
        <p:nvCxnSpPr>
          <p:cNvPr id="217" name="Google Shape;217;p16"/>
          <p:cNvCxnSpPr/>
          <p:nvPr/>
        </p:nvCxnSpPr>
        <p:spPr>
          <a:xfrm>
            <a:off x="9914579" y="1867189"/>
            <a:ext cx="7582651" cy="0"/>
          </a:xfrm>
          <a:prstGeom prst="straightConnector1">
            <a:avLst/>
          </a:prstGeom>
          <a:noFill/>
          <a:ln w="9525" cap="flat" cmpd="sng">
            <a:solidFill>
              <a:srgbClr val="000000"/>
            </a:solidFill>
            <a:prstDash val="solid"/>
            <a:round/>
            <a:headEnd type="none" w="sm" len="sm"/>
            <a:tailEnd type="none" w="sm" len="sm"/>
          </a:ln>
        </p:spPr>
      </p:cxnSp>
      <p:sp>
        <p:nvSpPr>
          <p:cNvPr id="218" name="Google Shape;218;p16"/>
          <p:cNvSpPr txBox="1"/>
          <p:nvPr/>
        </p:nvSpPr>
        <p:spPr>
          <a:xfrm>
            <a:off x="1133072" y="2940213"/>
            <a:ext cx="13682220" cy="4275837"/>
          </a:xfrm>
          <a:prstGeom prst="rect">
            <a:avLst/>
          </a:prstGeom>
          <a:noFill/>
          <a:ln>
            <a:noFill/>
          </a:ln>
        </p:spPr>
        <p:txBody>
          <a:bodyPr spcFirstLastPara="1" wrap="square" lIns="0" tIns="0" rIns="0" bIns="0" anchor="t" anchorCtr="0">
            <a:spAutoFit/>
          </a:bodyPr>
          <a:lstStyle/>
          <a:p>
            <a:pPr marL="0" marR="0" lvl="0" indent="0" algn="l" rtl="0">
              <a:lnSpc>
                <a:spcPct val="140012"/>
              </a:lnSpc>
              <a:spcBef>
                <a:spcPts val="0"/>
              </a:spcBef>
              <a:spcAft>
                <a:spcPts val="0"/>
              </a:spcAft>
              <a:buNone/>
            </a:pPr>
            <a:r>
              <a:rPr lang="en-US" sz="3124" b="0" i="0" u="none" strike="noStrike" cap="none">
                <a:solidFill>
                  <a:srgbClr val="130E0C"/>
                </a:solidFill>
                <a:latin typeface="Poppins"/>
                <a:ea typeface="Poppins"/>
                <a:cs typeface="Poppins"/>
                <a:sym typeface="Poppins"/>
              </a:rPr>
              <a:t>The warmth of love, once a comforting embrace, has turned to a chilling distance. Time, with its relentless passage, has woven a heavy thread that separates me from those I cherish. I reach out, but the connection feels fragile, as if I am grasping at smoke. What once was vibrant now feels hollow and empty, and I am left to wander through memories in my head of what it was that seems like a lifetime ago.</a:t>
            </a:r>
            <a:endParaRPr/>
          </a:p>
          <a:p>
            <a:pPr marL="0" marR="0" lvl="0" indent="0" algn="l" rtl="0">
              <a:lnSpc>
                <a:spcPct val="98367"/>
              </a:lnSpc>
              <a:spcBef>
                <a:spcPts val="0"/>
              </a:spcBef>
              <a:spcAft>
                <a:spcPts val="0"/>
              </a:spcAft>
              <a:buNone/>
            </a:pPr>
            <a:endParaRPr sz="3124" b="0" i="0" u="none" strike="noStrike" cap="none">
              <a:solidFill>
                <a:srgbClr val="130E0C"/>
              </a:solidFill>
              <a:latin typeface="Poppins"/>
              <a:ea typeface="Poppins"/>
              <a:cs typeface="Poppins"/>
              <a:sym typeface="Poppins"/>
            </a:endParaRPr>
          </a:p>
        </p:txBody>
      </p:sp>
      <p:sp>
        <p:nvSpPr>
          <p:cNvPr id="219" name="Google Shape;219;p16"/>
          <p:cNvSpPr txBox="1"/>
          <p:nvPr/>
        </p:nvSpPr>
        <p:spPr>
          <a:xfrm>
            <a:off x="416820" y="660401"/>
            <a:ext cx="6417854" cy="368299"/>
          </a:xfrm>
          <a:prstGeom prst="rect">
            <a:avLst/>
          </a:prstGeom>
          <a:noFill/>
          <a:ln>
            <a:noFill/>
          </a:ln>
        </p:spPr>
        <p:txBody>
          <a:bodyPr spcFirstLastPara="1" wrap="square" lIns="0" tIns="0" rIns="0" bIns="0" anchor="t" anchorCtr="0">
            <a:spAutoFit/>
          </a:bodyPr>
          <a:lstStyle/>
          <a:p>
            <a:pPr marL="0" marR="0" lvl="0" indent="0" algn="just" rtl="0">
              <a:lnSpc>
                <a:spcPct val="140000"/>
              </a:lnSpc>
              <a:spcBef>
                <a:spcPts val="0"/>
              </a:spcBef>
              <a:spcAft>
                <a:spcPts val="0"/>
              </a:spcAft>
              <a:buNone/>
            </a:pPr>
            <a:r>
              <a:rPr lang="en-US" sz="2000" b="0" i="0" u="sng" strike="noStrike" cap="none">
                <a:solidFill>
                  <a:srgbClr val="2E2E2E"/>
                </a:solidFill>
                <a:latin typeface="Poppins"/>
                <a:ea typeface="Poppins"/>
                <a:cs typeface="Poppins"/>
                <a:sym typeface="Poppins"/>
                <a:hlinkClick r:id="rId4">
                  <a:extLst>
                    <a:ext uri="{A12FA001-AC4F-418D-AE19-62706E023703}">
                      <ahyp:hlinkClr xmlns:ahyp="http://schemas.microsoft.com/office/drawing/2018/hyperlinkcolor" val="tx"/>
                    </a:ext>
                  </a:extLst>
                </a:hlinkClick>
              </a:rPr>
              <a:t>www.iamals.org/artistry-of-als-2025/</a:t>
            </a:r>
            <a:endParaRPr/>
          </a:p>
        </p:txBody>
      </p:sp>
      <p:sp>
        <p:nvSpPr>
          <p:cNvPr id="220" name="Google Shape;220;p16"/>
          <p:cNvSpPr txBox="1"/>
          <p:nvPr/>
        </p:nvSpPr>
        <p:spPr>
          <a:xfrm>
            <a:off x="6976090" y="269654"/>
            <a:ext cx="10789200" cy="1847100"/>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None/>
            </a:pPr>
            <a:r>
              <a:rPr lang="en-US" sz="12000" i="0" u="none" strike="noStrike" cap="none">
                <a:solidFill>
                  <a:srgbClr val="130E0C"/>
                </a:solidFill>
                <a:latin typeface="Cinzel"/>
                <a:ea typeface="Cinzel"/>
                <a:cs typeface="Cinzel"/>
                <a:sym typeface="Cinzel"/>
              </a:rPr>
              <a:t>THE GHOST</a:t>
            </a:r>
            <a:endParaRPr>
              <a:latin typeface="Cinzel"/>
              <a:ea typeface="Cinzel"/>
              <a:cs typeface="Cinzel"/>
              <a:sym typeface="Cinzel"/>
            </a:endParaRPr>
          </a:p>
        </p:txBody>
      </p:sp>
    </p:spTree>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D6CFC8"/>
        </a:solidFill>
        <a:effectLst/>
      </p:bgPr>
    </p:bg>
    <p:spTree>
      <p:nvGrpSpPr>
        <p:cNvPr id="1" name="Shape 224"/>
        <p:cNvGrpSpPr/>
        <p:nvPr/>
      </p:nvGrpSpPr>
      <p:grpSpPr>
        <a:xfrm>
          <a:off x="0" y="0"/>
          <a:ext cx="0" cy="0"/>
          <a:chOff x="0" y="0"/>
          <a:chExt cx="0" cy="0"/>
        </a:xfrm>
      </p:grpSpPr>
      <p:cxnSp>
        <p:nvCxnSpPr>
          <p:cNvPr id="225" name="Google Shape;225;p17"/>
          <p:cNvCxnSpPr/>
          <p:nvPr/>
        </p:nvCxnSpPr>
        <p:spPr>
          <a:xfrm>
            <a:off x="9914579" y="1867189"/>
            <a:ext cx="7582651" cy="0"/>
          </a:xfrm>
          <a:prstGeom prst="straightConnector1">
            <a:avLst/>
          </a:prstGeom>
          <a:noFill/>
          <a:ln w="9525" cap="flat" cmpd="sng">
            <a:solidFill>
              <a:srgbClr val="000000"/>
            </a:solidFill>
            <a:prstDash val="solid"/>
            <a:round/>
            <a:headEnd type="none" w="sm" len="sm"/>
            <a:tailEnd type="none" w="sm" len="sm"/>
          </a:ln>
        </p:spPr>
      </p:cxnSp>
      <p:sp>
        <p:nvSpPr>
          <p:cNvPr id="226" name="Google Shape;226;p17"/>
          <p:cNvSpPr/>
          <p:nvPr/>
        </p:nvSpPr>
        <p:spPr>
          <a:xfrm flipH="1">
            <a:off x="14173200" y="6216341"/>
            <a:ext cx="4114800" cy="4114800"/>
          </a:xfrm>
          <a:custGeom>
            <a:avLst/>
            <a:gdLst/>
            <a:ahLst/>
            <a:cxnLst/>
            <a:rect l="l" t="t" r="r" b="b"/>
            <a:pathLst>
              <a:path w="4114800" h="4114800" extrusionOk="0">
                <a:moveTo>
                  <a:pt x="4114800" y="0"/>
                </a:moveTo>
                <a:lnTo>
                  <a:pt x="0" y="0"/>
                </a:lnTo>
                <a:lnTo>
                  <a:pt x="0" y="4114800"/>
                </a:lnTo>
                <a:lnTo>
                  <a:pt x="4114800" y="4114800"/>
                </a:lnTo>
                <a:lnTo>
                  <a:pt x="4114800" y="0"/>
                </a:lnTo>
                <a:close/>
              </a:path>
            </a:pathLst>
          </a:custGeom>
          <a:blipFill rotWithShape="1">
            <a:blip r:embed="rId3">
              <a:alphaModFix/>
            </a:blip>
            <a:stretch>
              <a:fillRect/>
            </a:stretch>
          </a:blipFill>
          <a:ln>
            <a:noFill/>
          </a:ln>
        </p:spPr>
        <p:txBody>
          <a:bodyPr/>
          <a:lstStyle/>
          <a:p>
            <a:endParaRPr lang="en-US"/>
          </a:p>
        </p:txBody>
      </p:sp>
      <p:sp>
        <p:nvSpPr>
          <p:cNvPr id="227" name="Google Shape;227;p17"/>
          <p:cNvSpPr txBox="1"/>
          <p:nvPr/>
        </p:nvSpPr>
        <p:spPr>
          <a:xfrm>
            <a:off x="1133072" y="2940213"/>
            <a:ext cx="13682220" cy="4988052"/>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3120" b="0" i="0" u="none" strike="noStrike" cap="none">
                <a:solidFill>
                  <a:srgbClr val="130E0C"/>
                </a:solidFill>
                <a:latin typeface="Poppins"/>
                <a:ea typeface="Poppins"/>
                <a:cs typeface="Poppins"/>
                <a:sym typeface="Poppins"/>
              </a:rPr>
              <a:t>ALS has made me a stranger to those I love. Despite my physical presence, I often feel invisible, a mere observer of their lives and everything around me. I watch their smiles of happiness from a distance, feeling the strain of my own separation when they pass by without a word. Each laugh I hear is a reminder of the connection I once had, yet cannot fully grasp as it slowly slips away. I am caught between the desire to engage and the fear of continued alienation. Like I am part of two separate worlds but neither has meaning or purpose.</a:t>
            </a:r>
            <a:endParaRPr/>
          </a:p>
        </p:txBody>
      </p:sp>
      <p:sp>
        <p:nvSpPr>
          <p:cNvPr id="228" name="Google Shape;228;p17"/>
          <p:cNvSpPr txBox="1"/>
          <p:nvPr/>
        </p:nvSpPr>
        <p:spPr>
          <a:xfrm>
            <a:off x="416820" y="660401"/>
            <a:ext cx="6417854" cy="368299"/>
          </a:xfrm>
          <a:prstGeom prst="rect">
            <a:avLst/>
          </a:prstGeom>
          <a:noFill/>
          <a:ln>
            <a:noFill/>
          </a:ln>
        </p:spPr>
        <p:txBody>
          <a:bodyPr spcFirstLastPara="1" wrap="square" lIns="0" tIns="0" rIns="0" bIns="0" anchor="t" anchorCtr="0">
            <a:spAutoFit/>
          </a:bodyPr>
          <a:lstStyle/>
          <a:p>
            <a:pPr marL="0" marR="0" lvl="0" indent="0" algn="just" rtl="0">
              <a:lnSpc>
                <a:spcPct val="140000"/>
              </a:lnSpc>
              <a:spcBef>
                <a:spcPts val="0"/>
              </a:spcBef>
              <a:spcAft>
                <a:spcPts val="0"/>
              </a:spcAft>
              <a:buNone/>
            </a:pPr>
            <a:r>
              <a:rPr lang="en-US" sz="2000" b="0" i="0" u="sng" strike="noStrike" cap="none">
                <a:solidFill>
                  <a:srgbClr val="2E2E2E"/>
                </a:solidFill>
                <a:latin typeface="Poppins"/>
                <a:ea typeface="Poppins"/>
                <a:cs typeface="Poppins"/>
                <a:sym typeface="Poppins"/>
                <a:hlinkClick r:id="rId4">
                  <a:extLst>
                    <a:ext uri="{A12FA001-AC4F-418D-AE19-62706E023703}">
                      <ahyp:hlinkClr xmlns:ahyp="http://schemas.microsoft.com/office/drawing/2018/hyperlinkcolor" val="tx"/>
                    </a:ext>
                  </a:extLst>
                </a:hlinkClick>
              </a:rPr>
              <a:t>www.iamals.org/artistry-of-als-2025/</a:t>
            </a:r>
            <a:endParaRPr/>
          </a:p>
        </p:txBody>
      </p:sp>
      <p:sp>
        <p:nvSpPr>
          <p:cNvPr id="229" name="Google Shape;229;p17"/>
          <p:cNvSpPr txBox="1"/>
          <p:nvPr/>
        </p:nvSpPr>
        <p:spPr>
          <a:xfrm>
            <a:off x="6976090" y="269654"/>
            <a:ext cx="10789200" cy="1847100"/>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None/>
            </a:pPr>
            <a:r>
              <a:rPr lang="en-US" sz="12000" i="0" u="none" strike="noStrike" cap="none">
                <a:solidFill>
                  <a:srgbClr val="130E0C"/>
                </a:solidFill>
                <a:latin typeface="Cinzel"/>
                <a:ea typeface="Cinzel"/>
                <a:cs typeface="Cinzel"/>
                <a:sym typeface="Cinzel"/>
              </a:rPr>
              <a:t>THE GHOST</a:t>
            </a:r>
            <a:endParaRPr>
              <a:latin typeface="Cinzel"/>
              <a:ea typeface="Cinzel"/>
              <a:cs typeface="Cinzel"/>
              <a:sym typeface="Cinzel"/>
            </a:endParaRPr>
          </a:p>
        </p:txBody>
      </p:sp>
    </p:spTree>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D6CFC8"/>
        </a:solidFill>
        <a:effectLst/>
      </p:bgPr>
    </p:bg>
    <p:spTree>
      <p:nvGrpSpPr>
        <p:cNvPr id="1" name="Shape 233"/>
        <p:cNvGrpSpPr/>
        <p:nvPr/>
      </p:nvGrpSpPr>
      <p:grpSpPr>
        <a:xfrm>
          <a:off x="0" y="0"/>
          <a:ext cx="0" cy="0"/>
          <a:chOff x="0" y="0"/>
          <a:chExt cx="0" cy="0"/>
        </a:xfrm>
      </p:grpSpPr>
      <p:sp>
        <p:nvSpPr>
          <p:cNvPr id="234" name="Google Shape;234;p18"/>
          <p:cNvSpPr txBox="1"/>
          <p:nvPr/>
        </p:nvSpPr>
        <p:spPr>
          <a:xfrm>
            <a:off x="10652604" y="8178491"/>
            <a:ext cx="3175285" cy="1120902"/>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3120" b="0" i="0" u="none" strike="noStrike" cap="none">
                <a:solidFill>
                  <a:srgbClr val="130E0C"/>
                </a:solidFill>
                <a:latin typeface="Poppins"/>
                <a:ea typeface="Poppins"/>
                <a:cs typeface="Poppins"/>
                <a:sym typeface="Poppins"/>
              </a:rPr>
              <a:t>Signed, </a:t>
            </a:r>
            <a:endParaRPr/>
          </a:p>
          <a:p>
            <a:pPr marL="0" marR="0" lvl="0" indent="0" algn="l" rtl="0">
              <a:lnSpc>
                <a:spcPct val="140000"/>
              </a:lnSpc>
              <a:spcBef>
                <a:spcPts val="0"/>
              </a:spcBef>
              <a:spcAft>
                <a:spcPts val="0"/>
              </a:spcAft>
              <a:buNone/>
            </a:pPr>
            <a:r>
              <a:rPr lang="en-US" sz="3120" b="0" i="0" u="none" strike="noStrike" cap="none">
                <a:solidFill>
                  <a:srgbClr val="130E0C"/>
                </a:solidFill>
                <a:latin typeface="Poppins"/>
                <a:ea typeface="Poppins"/>
                <a:cs typeface="Poppins"/>
                <a:sym typeface="Poppins"/>
              </a:rPr>
              <a:t>The Ghost</a:t>
            </a:r>
            <a:endParaRPr/>
          </a:p>
        </p:txBody>
      </p:sp>
      <p:cxnSp>
        <p:nvCxnSpPr>
          <p:cNvPr id="235" name="Google Shape;235;p18"/>
          <p:cNvCxnSpPr/>
          <p:nvPr/>
        </p:nvCxnSpPr>
        <p:spPr>
          <a:xfrm>
            <a:off x="9914579" y="1867189"/>
            <a:ext cx="7582651" cy="0"/>
          </a:xfrm>
          <a:prstGeom prst="straightConnector1">
            <a:avLst/>
          </a:prstGeom>
          <a:noFill/>
          <a:ln w="9525" cap="flat" cmpd="sng">
            <a:solidFill>
              <a:srgbClr val="000000"/>
            </a:solidFill>
            <a:prstDash val="solid"/>
            <a:round/>
            <a:headEnd type="none" w="sm" len="sm"/>
            <a:tailEnd type="none" w="sm" len="sm"/>
          </a:ln>
        </p:spPr>
      </p:cxnSp>
      <p:sp>
        <p:nvSpPr>
          <p:cNvPr id="236" name="Google Shape;236;p18"/>
          <p:cNvSpPr/>
          <p:nvPr/>
        </p:nvSpPr>
        <p:spPr>
          <a:xfrm flipH="1">
            <a:off x="14173200" y="6216341"/>
            <a:ext cx="4114800" cy="4114800"/>
          </a:xfrm>
          <a:custGeom>
            <a:avLst/>
            <a:gdLst/>
            <a:ahLst/>
            <a:cxnLst/>
            <a:rect l="l" t="t" r="r" b="b"/>
            <a:pathLst>
              <a:path w="4114800" h="4114800" extrusionOk="0">
                <a:moveTo>
                  <a:pt x="4114800" y="0"/>
                </a:moveTo>
                <a:lnTo>
                  <a:pt x="0" y="0"/>
                </a:lnTo>
                <a:lnTo>
                  <a:pt x="0" y="4114800"/>
                </a:lnTo>
                <a:lnTo>
                  <a:pt x="4114800" y="4114800"/>
                </a:lnTo>
                <a:lnTo>
                  <a:pt x="4114800" y="0"/>
                </a:lnTo>
                <a:close/>
              </a:path>
            </a:pathLst>
          </a:custGeom>
          <a:blipFill rotWithShape="1">
            <a:blip r:embed="rId3">
              <a:alphaModFix/>
            </a:blip>
            <a:stretch>
              <a:fillRect/>
            </a:stretch>
          </a:blipFill>
          <a:ln>
            <a:noFill/>
          </a:ln>
        </p:spPr>
        <p:txBody>
          <a:bodyPr/>
          <a:lstStyle/>
          <a:p>
            <a:endParaRPr lang="en-US"/>
          </a:p>
        </p:txBody>
      </p:sp>
      <p:sp>
        <p:nvSpPr>
          <p:cNvPr id="237" name="Google Shape;237;p18"/>
          <p:cNvSpPr txBox="1"/>
          <p:nvPr/>
        </p:nvSpPr>
        <p:spPr>
          <a:xfrm>
            <a:off x="1133072" y="2940213"/>
            <a:ext cx="13682220" cy="4988052"/>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3120" b="0" i="0" u="none" strike="noStrike" cap="none">
                <a:solidFill>
                  <a:srgbClr val="130E0C"/>
                </a:solidFill>
                <a:latin typeface="Poppins"/>
                <a:ea typeface="Poppins"/>
                <a:cs typeface="Poppins"/>
                <a:sym typeface="Poppins"/>
              </a:rPr>
              <a:t>Ultimately, I find that living in this state is a special kind of survival. But I often ask myself, would it be different if I were really a ghost, a distant memory? I may be physically present, but emotionally, I drift away, lost in the echoes of what used to be before the tragedy. My home, that is filled with memories, becomes a bittersweet reminder of a life where I truly felt alive. Yet, even though I am alive, I find myself tormented from being a real ghost or wanting the warmth of connection that always seems just out of reach.</a:t>
            </a:r>
            <a:endParaRPr/>
          </a:p>
        </p:txBody>
      </p:sp>
      <p:sp>
        <p:nvSpPr>
          <p:cNvPr id="238" name="Google Shape;238;p18"/>
          <p:cNvSpPr txBox="1"/>
          <p:nvPr/>
        </p:nvSpPr>
        <p:spPr>
          <a:xfrm>
            <a:off x="416820" y="660401"/>
            <a:ext cx="6417854" cy="368299"/>
          </a:xfrm>
          <a:prstGeom prst="rect">
            <a:avLst/>
          </a:prstGeom>
          <a:noFill/>
          <a:ln>
            <a:noFill/>
          </a:ln>
        </p:spPr>
        <p:txBody>
          <a:bodyPr spcFirstLastPara="1" wrap="square" lIns="0" tIns="0" rIns="0" bIns="0" anchor="t" anchorCtr="0">
            <a:spAutoFit/>
          </a:bodyPr>
          <a:lstStyle/>
          <a:p>
            <a:pPr marL="0" marR="0" lvl="0" indent="0" algn="just" rtl="0">
              <a:lnSpc>
                <a:spcPct val="140000"/>
              </a:lnSpc>
              <a:spcBef>
                <a:spcPts val="0"/>
              </a:spcBef>
              <a:spcAft>
                <a:spcPts val="0"/>
              </a:spcAft>
              <a:buNone/>
            </a:pPr>
            <a:r>
              <a:rPr lang="en-US" sz="2000" b="0" i="0" u="sng" strike="noStrike" cap="none">
                <a:solidFill>
                  <a:srgbClr val="2E2E2E"/>
                </a:solidFill>
                <a:latin typeface="Poppins"/>
                <a:ea typeface="Poppins"/>
                <a:cs typeface="Poppins"/>
                <a:sym typeface="Poppins"/>
                <a:hlinkClick r:id="rId4">
                  <a:extLst>
                    <a:ext uri="{A12FA001-AC4F-418D-AE19-62706E023703}">
                      <ahyp:hlinkClr xmlns:ahyp="http://schemas.microsoft.com/office/drawing/2018/hyperlinkcolor" val="tx"/>
                    </a:ext>
                  </a:extLst>
                </a:hlinkClick>
              </a:rPr>
              <a:t>www.iamals.org/artistry-of-als-2025/</a:t>
            </a:r>
            <a:endParaRPr/>
          </a:p>
        </p:txBody>
      </p:sp>
      <p:sp>
        <p:nvSpPr>
          <p:cNvPr id="239" name="Google Shape;239;p18"/>
          <p:cNvSpPr txBox="1"/>
          <p:nvPr/>
        </p:nvSpPr>
        <p:spPr>
          <a:xfrm>
            <a:off x="6976090" y="269654"/>
            <a:ext cx="10789200" cy="1847100"/>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None/>
            </a:pPr>
            <a:r>
              <a:rPr lang="en-US" sz="12000" i="0" u="none" strike="noStrike" cap="none">
                <a:solidFill>
                  <a:srgbClr val="130E0C"/>
                </a:solidFill>
                <a:latin typeface="Cinzel"/>
                <a:ea typeface="Cinzel"/>
                <a:cs typeface="Cinzel"/>
                <a:sym typeface="Cinzel"/>
              </a:rPr>
              <a:t>THE GHOST</a:t>
            </a:r>
            <a:endParaRPr>
              <a:latin typeface="Cinzel"/>
              <a:ea typeface="Cinzel"/>
              <a:cs typeface="Cinzel"/>
              <a:sym typeface="Cinzel"/>
            </a:endParaRPr>
          </a:p>
        </p:txBody>
      </p:sp>
    </p:spTree>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1EEEB"/>
        </a:solidFill>
        <a:effectLst/>
      </p:bgPr>
    </p:bg>
    <p:spTree>
      <p:nvGrpSpPr>
        <p:cNvPr id="1" name="Shape 243"/>
        <p:cNvGrpSpPr/>
        <p:nvPr/>
      </p:nvGrpSpPr>
      <p:grpSpPr>
        <a:xfrm>
          <a:off x="0" y="0"/>
          <a:ext cx="0" cy="0"/>
          <a:chOff x="0" y="0"/>
          <a:chExt cx="0" cy="0"/>
        </a:xfrm>
      </p:grpSpPr>
      <p:sp>
        <p:nvSpPr>
          <p:cNvPr id="244" name="Google Shape;244;p19"/>
          <p:cNvSpPr/>
          <p:nvPr/>
        </p:nvSpPr>
        <p:spPr>
          <a:xfrm>
            <a:off x="8498472" y="0"/>
            <a:ext cx="9785214" cy="6291791"/>
          </a:xfrm>
          <a:custGeom>
            <a:avLst/>
            <a:gdLst/>
            <a:ahLst/>
            <a:cxnLst/>
            <a:rect l="l" t="t" r="r" b="b"/>
            <a:pathLst>
              <a:path w="3571246" h="2296274" extrusionOk="0">
                <a:moveTo>
                  <a:pt x="0" y="0"/>
                </a:moveTo>
                <a:lnTo>
                  <a:pt x="3571246" y="0"/>
                </a:lnTo>
                <a:lnTo>
                  <a:pt x="3571246" y="2296274"/>
                </a:lnTo>
                <a:lnTo>
                  <a:pt x="0" y="2296274"/>
                </a:lnTo>
                <a:close/>
              </a:path>
            </a:pathLst>
          </a:custGeom>
          <a:solidFill>
            <a:srgbClr val="D6CFC8"/>
          </a:solidFill>
          <a:ln>
            <a:noFill/>
          </a:ln>
        </p:spPr>
        <p:txBody>
          <a:bodyPr/>
          <a:lstStyle/>
          <a:p>
            <a:endParaRPr lang="en-US"/>
          </a:p>
        </p:txBody>
      </p:sp>
      <p:sp>
        <p:nvSpPr>
          <p:cNvPr id="245" name="Google Shape;245;p19"/>
          <p:cNvSpPr txBox="1"/>
          <p:nvPr/>
        </p:nvSpPr>
        <p:spPr>
          <a:xfrm>
            <a:off x="7855625" y="818759"/>
            <a:ext cx="8556600" cy="3694200"/>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None/>
            </a:pPr>
            <a:r>
              <a:rPr lang="en-US" sz="12000" i="0" u="none" strike="noStrike" cap="none">
                <a:solidFill>
                  <a:srgbClr val="130E0C"/>
                </a:solidFill>
                <a:latin typeface="Cinzel"/>
                <a:ea typeface="Cinzel"/>
                <a:cs typeface="Cinzel"/>
                <a:sym typeface="Cinzel"/>
              </a:rPr>
              <a:t>DARCI GARCIA</a:t>
            </a:r>
            <a:endParaRPr>
              <a:latin typeface="Cinzel"/>
              <a:ea typeface="Cinzel"/>
              <a:cs typeface="Cinzel"/>
              <a:sym typeface="Cinzel"/>
            </a:endParaRPr>
          </a:p>
        </p:txBody>
      </p:sp>
      <p:sp>
        <p:nvSpPr>
          <p:cNvPr id="246" name="Google Shape;246;p19"/>
          <p:cNvSpPr/>
          <p:nvPr/>
        </p:nvSpPr>
        <p:spPr>
          <a:xfrm>
            <a:off x="-362140" y="3776168"/>
            <a:ext cx="7953792" cy="7104049"/>
          </a:xfrm>
          <a:custGeom>
            <a:avLst/>
            <a:gdLst/>
            <a:ahLst/>
            <a:cxnLst/>
            <a:rect l="l" t="t" r="r" b="b"/>
            <a:pathLst>
              <a:path w="2570940" h="2296274" extrusionOk="0">
                <a:moveTo>
                  <a:pt x="0" y="0"/>
                </a:moveTo>
                <a:lnTo>
                  <a:pt x="2570940" y="0"/>
                </a:lnTo>
                <a:lnTo>
                  <a:pt x="2570940" y="2296274"/>
                </a:lnTo>
                <a:lnTo>
                  <a:pt x="0" y="2296274"/>
                </a:lnTo>
                <a:close/>
              </a:path>
            </a:pathLst>
          </a:custGeom>
          <a:solidFill>
            <a:srgbClr val="D6CFC8"/>
          </a:solidFill>
          <a:ln>
            <a:noFill/>
          </a:ln>
        </p:spPr>
        <p:txBody>
          <a:bodyPr/>
          <a:lstStyle/>
          <a:p>
            <a:endParaRPr lang="en-US"/>
          </a:p>
        </p:txBody>
      </p:sp>
      <p:pic>
        <p:nvPicPr>
          <p:cNvPr id="247" name="Google Shape;247;p19"/>
          <p:cNvPicPr preferRelativeResize="0"/>
          <p:nvPr/>
        </p:nvPicPr>
        <p:blipFill rotWithShape="1">
          <a:blip r:embed="rId3">
            <a:alphaModFix/>
          </a:blip>
          <a:srcRect l="1547" r="1547"/>
          <a:stretch/>
        </p:blipFill>
        <p:spPr>
          <a:xfrm>
            <a:off x="1296437" y="667947"/>
            <a:ext cx="6773460" cy="6989748"/>
          </a:xfrm>
          <a:prstGeom prst="rect">
            <a:avLst/>
          </a:prstGeom>
          <a:noFill/>
          <a:ln>
            <a:noFill/>
          </a:ln>
        </p:spPr>
      </p:pic>
      <p:pic>
        <p:nvPicPr>
          <p:cNvPr id="248" name="Google Shape;248;p19"/>
          <p:cNvPicPr preferRelativeResize="0"/>
          <p:nvPr/>
        </p:nvPicPr>
        <p:blipFill rotWithShape="1">
          <a:blip r:embed="rId4">
            <a:alphaModFix/>
          </a:blip>
          <a:srcRect t="10669" b="10670"/>
          <a:stretch/>
        </p:blipFill>
        <p:spPr>
          <a:xfrm>
            <a:off x="9429127" y="4477519"/>
            <a:ext cx="8322487" cy="5701347"/>
          </a:xfrm>
          <a:prstGeom prst="rect">
            <a:avLst/>
          </a:prstGeom>
          <a:noFill/>
          <a:ln>
            <a:noFill/>
          </a:ln>
        </p:spPr>
      </p:pic>
      <p:sp>
        <p:nvSpPr>
          <p:cNvPr id="249" name="Google Shape;249;p19"/>
          <p:cNvSpPr txBox="1"/>
          <p:nvPr/>
        </p:nvSpPr>
        <p:spPr>
          <a:xfrm>
            <a:off x="1508715" y="8065081"/>
            <a:ext cx="6561182" cy="1563369"/>
          </a:xfrm>
          <a:prstGeom prst="rect">
            <a:avLst/>
          </a:prstGeom>
          <a:noFill/>
          <a:ln>
            <a:noFill/>
          </a:ln>
        </p:spPr>
        <p:txBody>
          <a:bodyPr spcFirstLastPara="1" wrap="square" lIns="0" tIns="0" rIns="0" bIns="0" anchor="t" anchorCtr="0">
            <a:spAutoFit/>
          </a:bodyPr>
          <a:lstStyle/>
          <a:p>
            <a:pPr marL="0" marR="0" lvl="0" indent="0" algn="r" rtl="0">
              <a:lnSpc>
                <a:spcPct val="140000"/>
              </a:lnSpc>
              <a:spcBef>
                <a:spcPts val="0"/>
              </a:spcBef>
              <a:spcAft>
                <a:spcPts val="0"/>
              </a:spcAft>
              <a:buNone/>
            </a:pPr>
            <a:r>
              <a:rPr lang="en-US" sz="2200" b="0" i="0" u="none" strike="noStrike" cap="none">
                <a:solidFill>
                  <a:srgbClr val="130E0C"/>
                </a:solidFill>
                <a:latin typeface="Poppins"/>
                <a:ea typeface="Poppins"/>
                <a:cs typeface="Poppins"/>
                <a:sym typeface="Poppins"/>
              </a:rPr>
              <a:t>Diagnosed in 2018, Darci Garcia is an ALS warrior focused on her faith, family and community. You can find her on Facebook at “Darci’s Defenders”, her personal blog.</a:t>
            </a:r>
            <a:endParaRPr/>
          </a:p>
        </p:txBody>
      </p:sp>
      <p:sp>
        <p:nvSpPr>
          <p:cNvPr id="250" name="Google Shape;250;p19"/>
          <p:cNvSpPr txBox="1"/>
          <p:nvPr/>
        </p:nvSpPr>
        <p:spPr>
          <a:xfrm>
            <a:off x="11333760" y="450460"/>
            <a:ext cx="6417854" cy="368299"/>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2000" b="0" i="0" u="sng" strike="noStrike" cap="none">
                <a:solidFill>
                  <a:srgbClr val="2E2E2E"/>
                </a:solidFill>
                <a:latin typeface="Poppins"/>
                <a:ea typeface="Poppins"/>
                <a:cs typeface="Poppins"/>
                <a:sym typeface="Poppins"/>
                <a:hlinkClick r:id="rId5">
                  <a:extLst>
                    <a:ext uri="{A12FA001-AC4F-418D-AE19-62706E023703}">
                      <ahyp:hlinkClr xmlns:ahyp="http://schemas.microsoft.com/office/drawing/2018/hyperlinkcolor" val="tx"/>
                    </a:ext>
                  </a:extLst>
                </a:hlinkClick>
              </a:rPr>
              <a:t>www.iamals.org/artistry-of-als-2025/</a:t>
            </a:r>
            <a:endParaRPr/>
          </a:p>
        </p:txBody>
      </p:sp>
    </p:spTree>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1EEEB"/>
        </a:solidFill>
        <a:effectLst/>
      </p:bgPr>
    </p:bg>
    <p:spTree>
      <p:nvGrpSpPr>
        <p:cNvPr id="1" name="Shape 91"/>
        <p:cNvGrpSpPr/>
        <p:nvPr/>
      </p:nvGrpSpPr>
      <p:grpSpPr>
        <a:xfrm>
          <a:off x="0" y="0"/>
          <a:ext cx="0" cy="0"/>
          <a:chOff x="0" y="0"/>
          <a:chExt cx="0" cy="0"/>
        </a:xfrm>
      </p:grpSpPr>
      <p:sp>
        <p:nvSpPr>
          <p:cNvPr id="92" name="Google Shape;92;p2"/>
          <p:cNvSpPr/>
          <p:nvPr/>
        </p:nvSpPr>
        <p:spPr>
          <a:xfrm>
            <a:off x="-1068356" y="-3769995"/>
            <a:ext cx="21460817" cy="17207674"/>
          </a:xfrm>
          <a:custGeom>
            <a:avLst/>
            <a:gdLst/>
            <a:ahLst/>
            <a:cxnLst/>
            <a:rect l="l" t="t" r="r" b="b"/>
            <a:pathLst>
              <a:path w="21460817" h="17207674" extrusionOk="0">
                <a:moveTo>
                  <a:pt x="0" y="0"/>
                </a:moveTo>
                <a:lnTo>
                  <a:pt x="21460818" y="0"/>
                </a:lnTo>
                <a:lnTo>
                  <a:pt x="21460818" y="17207673"/>
                </a:lnTo>
                <a:lnTo>
                  <a:pt x="0" y="17207673"/>
                </a:lnTo>
                <a:lnTo>
                  <a:pt x="0" y="0"/>
                </a:lnTo>
                <a:close/>
              </a:path>
            </a:pathLst>
          </a:custGeom>
          <a:blipFill rotWithShape="1">
            <a:blip r:embed="rId3">
              <a:alphaModFix/>
            </a:blip>
            <a:stretch>
              <a:fillRect/>
            </a:stretch>
          </a:blipFill>
          <a:ln>
            <a:noFill/>
          </a:ln>
        </p:spPr>
        <p:txBody>
          <a:bodyPr/>
          <a:lstStyle/>
          <a:p>
            <a:endParaRPr lang="en-US"/>
          </a:p>
        </p:txBody>
      </p:sp>
      <p:sp>
        <p:nvSpPr>
          <p:cNvPr id="93" name="Google Shape;93;p2"/>
          <p:cNvSpPr/>
          <p:nvPr/>
        </p:nvSpPr>
        <p:spPr>
          <a:xfrm>
            <a:off x="1431894" y="1335826"/>
            <a:ext cx="6986443" cy="8506297"/>
          </a:xfrm>
          <a:custGeom>
            <a:avLst/>
            <a:gdLst/>
            <a:ahLst/>
            <a:cxnLst/>
            <a:rect l="l" t="t" r="r" b="b"/>
            <a:pathLst>
              <a:path w="6986443" h="8506297" extrusionOk="0">
                <a:moveTo>
                  <a:pt x="0" y="0"/>
                </a:moveTo>
                <a:lnTo>
                  <a:pt x="6986443" y="0"/>
                </a:lnTo>
                <a:lnTo>
                  <a:pt x="6986443" y="8506297"/>
                </a:lnTo>
                <a:lnTo>
                  <a:pt x="0" y="8506297"/>
                </a:lnTo>
                <a:lnTo>
                  <a:pt x="0" y="0"/>
                </a:lnTo>
                <a:close/>
              </a:path>
            </a:pathLst>
          </a:custGeom>
          <a:blipFill rotWithShape="1">
            <a:blip r:embed="rId4">
              <a:alphaModFix/>
            </a:blip>
            <a:stretch>
              <a:fillRect l="-3393" r="-112911"/>
            </a:stretch>
          </a:blipFill>
          <a:ln>
            <a:noFill/>
          </a:ln>
        </p:spPr>
        <p:txBody>
          <a:bodyPr/>
          <a:lstStyle/>
          <a:p>
            <a:endParaRPr lang="en-US"/>
          </a:p>
        </p:txBody>
      </p:sp>
      <p:sp>
        <p:nvSpPr>
          <p:cNvPr id="94" name="Google Shape;94;p2"/>
          <p:cNvSpPr txBox="1"/>
          <p:nvPr/>
        </p:nvSpPr>
        <p:spPr>
          <a:xfrm>
            <a:off x="9144000" y="7924600"/>
            <a:ext cx="8115300" cy="1031241"/>
          </a:xfrm>
          <a:prstGeom prst="rect">
            <a:avLst/>
          </a:prstGeom>
          <a:noFill/>
          <a:ln>
            <a:noFill/>
          </a:ln>
        </p:spPr>
        <p:txBody>
          <a:bodyPr spcFirstLastPara="1" wrap="square" lIns="0" tIns="0" rIns="0" bIns="0" anchor="t" anchorCtr="0">
            <a:spAutoFit/>
          </a:bodyPr>
          <a:lstStyle/>
          <a:p>
            <a:pPr marL="0" marR="0" lvl="0" indent="0" algn="r" rtl="0">
              <a:lnSpc>
                <a:spcPct val="140013"/>
              </a:lnSpc>
              <a:spcBef>
                <a:spcPts val="0"/>
              </a:spcBef>
              <a:spcAft>
                <a:spcPts val="0"/>
              </a:spcAft>
              <a:buNone/>
            </a:pPr>
            <a:r>
              <a:rPr lang="en-US" sz="2899" b="0" i="0" u="none" strike="noStrike" cap="none">
                <a:solidFill>
                  <a:srgbClr val="130E0C"/>
                </a:solidFill>
                <a:latin typeface="Poppins"/>
                <a:ea typeface="Poppins"/>
                <a:cs typeface="Poppins"/>
                <a:sym typeface="Poppins"/>
              </a:rPr>
              <a:t>See interviews with the artists at </a:t>
            </a:r>
            <a:r>
              <a:rPr lang="en-US" sz="2899" b="0" i="0" u="sng" strike="noStrike" cap="none">
                <a:solidFill>
                  <a:srgbClr val="130E0C"/>
                </a:solidFill>
                <a:latin typeface="Poppins"/>
                <a:ea typeface="Poppins"/>
                <a:cs typeface="Poppins"/>
                <a:sym typeface="Poppins"/>
                <a:hlinkClick r:id="rId5">
                  <a:extLst>
                    <a:ext uri="{A12FA001-AC4F-418D-AE19-62706E023703}">
                      <ahyp:hlinkClr xmlns:ahyp="http://schemas.microsoft.com/office/drawing/2018/hyperlinkcolor" val="tx"/>
                    </a:ext>
                  </a:extLst>
                </a:hlinkClick>
              </a:rPr>
              <a:t>www.iamals.org/artistry-of-als-2025/ </a:t>
            </a:r>
            <a:endParaRPr/>
          </a:p>
        </p:txBody>
      </p:sp>
      <p:sp>
        <p:nvSpPr>
          <p:cNvPr id="95" name="Google Shape;95;p2"/>
          <p:cNvSpPr txBox="1"/>
          <p:nvPr/>
        </p:nvSpPr>
        <p:spPr>
          <a:xfrm>
            <a:off x="8477987" y="3571868"/>
            <a:ext cx="7642200" cy="36942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None/>
            </a:pPr>
            <a:r>
              <a:rPr lang="en-US" sz="12000" i="0" u="none" strike="noStrike" cap="none">
                <a:solidFill>
                  <a:srgbClr val="130E0C"/>
                </a:solidFill>
                <a:latin typeface="Cinzel"/>
                <a:ea typeface="Cinzel"/>
                <a:cs typeface="Cinzel"/>
                <a:sym typeface="Cinzel"/>
              </a:rPr>
              <a:t>ARTISTRY OF ALS</a:t>
            </a:r>
            <a:endParaRPr>
              <a:latin typeface="Cinzel"/>
              <a:ea typeface="Cinzel"/>
              <a:cs typeface="Cinzel"/>
              <a:sym typeface="Cinzel"/>
            </a:endParaRPr>
          </a:p>
        </p:txBody>
      </p:sp>
    </p:spTree>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1EEEB"/>
        </a:solidFill>
        <a:effectLst/>
      </p:bgPr>
    </p:bg>
    <p:spTree>
      <p:nvGrpSpPr>
        <p:cNvPr id="1" name="Shape 254"/>
        <p:cNvGrpSpPr/>
        <p:nvPr/>
      </p:nvGrpSpPr>
      <p:grpSpPr>
        <a:xfrm>
          <a:off x="0" y="0"/>
          <a:ext cx="0" cy="0"/>
          <a:chOff x="0" y="0"/>
          <a:chExt cx="0" cy="0"/>
        </a:xfrm>
      </p:grpSpPr>
      <p:sp>
        <p:nvSpPr>
          <p:cNvPr id="255" name="Google Shape;255;p20"/>
          <p:cNvSpPr/>
          <p:nvPr/>
        </p:nvSpPr>
        <p:spPr>
          <a:xfrm>
            <a:off x="8498472" y="0"/>
            <a:ext cx="9789528" cy="6294564"/>
          </a:xfrm>
          <a:custGeom>
            <a:avLst/>
            <a:gdLst/>
            <a:ahLst/>
            <a:cxnLst/>
            <a:rect l="l" t="t" r="r" b="b"/>
            <a:pathLst>
              <a:path w="3571246" h="2296274" extrusionOk="0">
                <a:moveTo>
                  <a:pt x="0" y="0"/>
                </a:moveTo>
                <a:lnTo>
                  <a:pt x="3571246" y="0"/>
                </a:lnTo>
                <a:lnTo>
                  <a:pt x="3571246" y="2296274"/>
                </a:lnTo>
                <a:lnTo>
                  <a:pt x="0" y="2296274"/>
                </a:lnTo>
                <a:close/>
              </a:path>
            </a:pathLst>
          </a:custGeom>
          <a:solidFill>
            <a:srgbClr val="D6CFC8"/>
          </a:solidFill>
          <a:ln>
            <a:noFill/>
          </a:ln>
        </p:spPr>
        <p:txBody>
          <a:bodyPr/>
          <a:lstStyle/>
          <a:p>
            <a:endParaRPr lang="en-US"/>
          </a:p>
        </p:txBody>
      </p:sp>
      <p:sp>
        <p:nvSpPr>
          <p:cNvPr id="256" name="Google Shape;256;p20"/>
          <p:cNvSpPr/>
          <p:nvPr/>
        </p:nvSpPr>
        <p:spPr>
          <a:xfrm>
            <a:off x="-362140" y="3776168"/>
            <a:ext cx="7953792" cy="7104049"/>
          </a:xfrm>
          <a:custGeom>
            <a:avLst/>
            <a:gdLst/>
            <a:ahLst/>
            <a:cxnLst/>
            <a:rect l="l" t="t" r="r" b="b"/>
            <a:pathLst>
              <a:path w="2570940" h="2296274" extrusionOk="0">
                <a:moveTo>
                  <a:pt x="0" y="0"/>
                </a:moveTo>
                <a:lnTo>
                  <a:pt x="2570940" y="0"/>
                </a:lnTo>
                <a:lnTo>
                  <a:pt x="2570940" y="2296274"/>
                </a:lnTo>
                <a:lnTo>
                  <a:pt x="0" y="2296274"/>
                </a:lnTo>
                <a:close/>
              </a:path>
            </a:pathLst>
          </a:custGeom>
          <a:solidFill>
            <a:srgbClr val="D6CFC8"/>
          </a:solidFill>
          <a:ln>
            <a:noFill/>
          </a:ln>
        </p:spPr>
        <p:txBody>
          <a:bodyPr/>
          <a:lstStyle/>
          <a:p>
            <a:endParaRPr lang="en-US"/>
          </a:p>
        </p:txBody>
      </p:sp>
      <p:pic>
        <p:nvPicPr>
          <p:cNvPr id="257" name="Google Shape;257;p20"/>
          <p:cNvPicPr preferRelativeResize="0"/>
          <p:nvPr/>
        </p:nvPicPr>
        <p:blipFill rotWithShape="1">
          <a:blip r:embed="rId3">
            <a:alphaModFix/>
          </a:blip>
          <a:srcRect l="15323" r="15323"/>
          <a:stretch/>
        </p:blipFill>
        <p:spPr>
          <a:xfrm>
            <a:off x="1028700" y="517135"/>
            <a:ext cx="7113022" cy="7552335"/>
          </a:xfrm>
          <a:prstGeom prst="rect">
            <a:avLst/>
          </a:prstGeom>
          <a:noFill/>
          <a:ln>
            <a:noFill/>
          </a:ln>
        </p:spPr>
      </p:pic>
      <p:pic>
        <p:nvPicPr>
          <p:cNvPr id="258" name="Google Shape;258;p20"/>
          <p:cNvPicPr preferRelativeResize="0"/>
          <p:nvPr/>
        </p:nvPicPr>
        <p:blipFill rotWithShape="1">
          <a:blip r:embed="rId4">
            <a:alphaModFix/>
          </a:blip>
          <a:srcRect l="1960" r="1960"/>
          <a:stretch/>
        </p:blipFill>
        <p:spPr>
          <a:xfrm>
            <a:off x="9144000" y="4293303"/>
            <a:ext cx="8322487" cy="5701347"/>
          </a:xfrm>
          <a:prstGeom prst="rect">
            <a:avLst/>
          </a:prstGeom>
          <a:noFill/>
          <a:ln>
            <a:noFill/>
          </a:ln>
        </p:spPr>
      </p:pic>
      <p:sp>
        <p:nvSpPr>
          <p:cNvPr id="259" name="Google Shape;259;p20"/>
          <p:cNvSpPr/>
          <p:nvPr/>
        </p:nvSpPr>
        <p:spPr>
          <a:xfrm>
            <a:off x="11958574" y="1836458"/>
            <a:ext cx="5168226" cy="2621649"/>
          </a:xfrm>
          <a:custGeom>
            <a:avLst/>
            <a:gdLst/>
            <a:ahLst/>
            <a:cxnLst/>
            <a:rect l="l" t="t" r="r" b="b"/>
            <a:pathLst>
              <a:path w="5168226" h="2621649" extrusionOk="0">
                <a:moveTo>
                  <a:pt x="0" y="0"/>
                </a:moveTo>
                <a:lnTo>
                  <a:pt x="5168226" y="0"/>
                </a:lnTo>
                <a:lnTo>
                  <a:pt x="5168226" y="2621648"/>
                </a:lnTo>
                <a:lnTo>
                  <a:pt x="0" y="2621648"/>
                </a:lnTo>
                <a:lnTo>
                  <a:pt x="0" y="0"/>
                </a:lnTo>
                <a:close/>
              </a:path>
            </a:pathLst>
          </a:custGeom>
          <a:blipFill rotWithShape="1">
            <a:blip r:embed="rId5">
              <a:alphaModFix/>
            </a:blip>
            <a:stretch>
              <a:fillRect t="-27343" b="-20505"/>
            </a:stretch>
          </a:blipFill>
          <a:ln>
            <a:noFill/>
          </a:ln>
        </p:spPr>
        <p:txBody>
          <a:bodyPr/>
          <a:lstStyle/>
          <a:p>
            <a:endParaRPr lang="en-US"/>
          </a:p>
        </p:txBody>
      </p:sp>
      <p:sp>
        <p:nvSpPr>
          <p:cNvPr id="260" name="Google Shape;260;p20"/>
          <p:cNvSpPr/>
          <p:nvPr/>
        </p:nvSpPr>
        <p:spPr>
          <a:xfrm>
            <a:off x="3316946" y="7552428"/>
            <a:ext cx="4274707" cy="3327789"/>
          </a:xfrm>
          <a:custGeom>
            <a:avLst/>
            <a:gdLst/>
            <a:ahLst/>
            <a:cxnLst/>
            <a:rect l="l" t="t" r="r" b="b"/>
            <a:pathLst>
              <a:path w="4274707" h="3327789" extrusionOk="0">
                <a:moveTo>
                  <a:pt x="0" y="0"/>
                </a:moveTo>
                <a:lnTo>
                  <a:pt x="4274707" y="0"/>
                </a:lnTo>
                <a:lnTo>
                  <a:pt x="4274707" y="3327789"/>
                </a:lnTo>
                <a:lnTo>
                  <a:pt x="0" y="3327789"/>
                </a:lnTo>
                <a:lnTo>
                  <a:pt x="0" y="0"/>
                </a:lnTo>
                <a:close/>
              </a:path>
            </a:pathLst>
          </a:custGeom>
          <a:blipFill rotWithShape="1">
            <a:blip r:embed="rId6">
              <a:alphaModFix/>
            </a:blip>
            <a:stretch>
              <a:fillRect t="-23823"/>
            </a:stretch>
          </a:blipFill>
          <a:ln>
            <a:noFill/>
          </a:ln>
        </p:spPr>
        <p:txBody>
          <a:bodyPr/>
          <a:lstStyle/>
          <a:p>
            <a:endParaRPr lang="en-US"/>
          </a:p>
        </p:txBody>
      </p:sp>
      <p:sp>
        <p:nvSpPr>
          <p:cNvPr id="261" name="Google Shape;261;p20"/>
          <p:cNvSpPr txBox="1"/>
          <p:nvPr/>
        </p:nvSpPr>
        <p:spPr>
          <a:xfrm>
            <a:off x="11333760" y="450460"/>
            <a:ext cx="6417854" cy="368299"/>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2000" b="0" i="0" u="sng" strike="noStrike" cap="none">
                <a:solidFill>
                  <a:srgbClr val="2E2E2E"/>
                </a:solidFill>
                <a:latin typeface="Poppins"/>
                <a:ea typeface="Poppins"/>
                <a:cs typeface="Poppins"/>
                <a:sym typeface="Poppins"/>
                <a:hlinkClick r:id="rId7">
                  <a:extLst>
                    <a:ext uri="{A12FA001-AC4F-418D-AE19-62706E023703}">
                      <ahyp:hlinkClr xmlns:ahyp="http://schemas.microsoft.com/office/drawing/2018/hyperlinkcolor" val="tx"/>
                    </a:ext>
                  </a:extLst>
                </a:hlinkClick>
              </a:rPr>
              <a:t>www.iamals.org/artistry-of-als-2025/</a:t>
            </a:r>
            <a:endParaRPr/>
          </a:p>
        </p:txBody>
      </p:sp>
    </p:spTree>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1EEEB"/>
        </a:solidFill>
        <a:effectLst/>
      </p:bgPr>
    </p:bg>
    <p:spTree>
      <p:nvGrpSpPr>
        <p:cNvPr id="1" name="Shape 265"/>
        <p:cNvGrpSpPr/>
        <p:nvPr/>
      </p:nvGrpSpPr>
      <p:grpSpPr>
        <a:xfrm>
          <a:off x="0" y="0"/>
          <a:ext cx="0" cy="0"/>
          <a:chOff x="0" y="0"/>
          <a:chExt cx="0" cy="0"/>
        </a:xfrm>
      </p:grpSpPr>
      <p:sp>
        <p:nvSpPr>
          <p:cNvPr id="266" name="Google Shape;266;p21"/>
          <p:cNvSpPr/>
          <p:nvPr/>
        </p:nvSpPr>
        <p:spPr>
          <a:xfrm>
            <a:off x="0" y="1163002"/>
            <a:ext cx="9845143" cy="9640629"/>
          </a:xfrm>
          <a:custGeom>
            <a:avLst/>
            <a:gdLst/>
            <a:ahLst/>
            <a:cxnLst/>
            <a:rect l="l" t="t" r="r" b="b"/>
            <a:pathLst>
              <a:path w="3374076" h="3303986" extrusionOk="0">
                <a:moveTo>
                  <a:pt x="0" y="0"/>
                </a:moveTo>
                <a:lnTo>
                  <a:pt x="3374076" y="0"/>
                </a:lnTo>
                <a:lnTo>
                  <a:pt x="3374076" y="3303986"/>
                </a:lnTo>
                <a:lnTo>
                  <a:pt x="0" y="3303986"/>
                </a:lnTo>
                <a:close/>
              </a:path>
            </a:pathLst>
          </a:custGeom>
          <a:solidFill>
            <a:srgbClr val="D6CFC8"/>
          </a:solidFill>
          <a:ln>
            <a:noFill/>
          </a:ln>
        </p:spPr>
        <p:txBody>
          <a:bodyPr/>
          <a:lstStyle/>
          <a:p>
            <a:endParaRPr lang="en-US"/>
          </a:p>
        </p:txBody>
      </p:sp>
      <p:sp>
        <p:nvSpPr>
          <p:cNvPr id="267" name="Google Shape;267;p21"/>
          <p:cNvSpPr/>
          <p:nvPr/>
        </p:nvSpPr>
        <p:spPr>
          <a:xfrm>
            <a:off x="7146842" y="-276686"/>
            <a:ext cx="11391042" cy="7321859"/>
          </a:xfrm>
          <a:custGeom>
            <a:avLst/>
            <a:gdLst/>
            <a:ahLst/>
            <a:cxnLst/>
            <a:rect l="l" t="t" r="r" b="b"/>
            <a:pathLst>
              <a:path w="4155483" h="2671034" extrusionOk="0">
                <a:moveTo>
                  <a:pt x="0" y="0"/>
                </a:moveTo>
                <a:lnTo>
                  <a:pt x="4155483" y="0"/>
                </a:lnTo>
                <a:lnTo>
                  <a:pt x="4155483" y="2671034"/>
                </a:lnTo>
                <a:lnTo>
                  <a:pt x="0" y="2671034"/>
                </a:lnTo>
                <a:close/>
              </a:path>
            </a:pathLst>
          </a:custGeom>
          <a:solidFill>
            <a:srgbClr val="D6CFC8"/>
          </a:solidFill>
          <a:ln>
            <a:noFill/>
          </a:ln>
        </p:spPr>
        <p:txBody>
          <a:bodyPr/>
          <a:lstStyle/>
          <a:p>
            <a:endParaRPr lang="en-US"/>
          </a:p>
        </p:txBody>
      </p:sp>
      <p:sp>
        <p:nvSpPr>
          <p:cNvPr id="268" name="Google Shape;268;p21"/>
          <p:cNvSpPr/>
          <p:nvPr/>
        </p:nvSpPr>
        <p:spPr>
          <a:xfrm>
            <a:off x="9845143" y="5143500"/>
            <a:ext cx="4749058" cy="4749058"/>
          </a:xfrm>
          <a:custGeom>
            <a:avLst/>
            <a:gdLst/>
            <a:ahLst/>
            <a:cxnLst/>
            <a:rect l="l" t="t" r="r" b="b"/>
            <a:pathLst>
              <a:path w="4749058" h="4749058" extrusionOk="0">
                <a:moveTo>
                  <a:pt x="0" y="0"/>
                </a:moveTo>
                <a:lnTo>
                  <a:pt x="4749058" y="0"/>
                </a:lnTo>
                <a:lnTo>
                  <a:pt x="4749058" y="4749058"/>
                </a:lnTo>
                <a:lnTo>
                  <a:pt x="0" y="4749058"/>
                </a:lnTo>
                <a:lnTo>
                  <a:pt x="0" y="0"/>
                </a:lnTo>
                <a:close/>
              </a:path>
            </a:pathLst>
          </a:custGeom>
          <a:blipFill rotWithShape="1">
            <a:blip r:embed="rId3">
              <a:alphaModFix/>
            </a:blip>
            <a:stretch>
              <a:fillRect/>
            </a:stretch>
          </a:blipFill>
          <a:ln>
            <a:noFill/>
          </a:ln>
        </p:spPr>
        <p:txBody>
          <a:bodyPr/>
          <a:lstStyle/>
          <a:p>
            <a:endParaRPr lang="en-US"/>
          </a:p>
        </p:txBody>
      </p:sp>
      <p:sp>
        <p:nvSpPr>
          <p:cNvPr id="269" name="Google Shape;269;p21"/>
          <p:cNvSpPr txBox="1"/>
          <p:nvPr/>
        </p:nvSpPr>
        <p:spPr>
          <a:xfrm>
            <a:off x="9114175" y="154204"/>
            <a:ext cx="8753700" cy="3694200"/>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None/>
            </a:pPr>
            <a:r>
              <a:rPr lang="en-US" sz="12000" i="0" u="none" strike="noStrike" cap="none">
                <a:solidFill>
                  <a:srgbClr val="130E0C"/>
                </a:solidFill>
                <a:latin typeface="Cinzel"/>
                <a:ea typeface="Cinzel"/>
                <a:cs typeface="Cinzel"/>
                <a:sym typeface="Cinzel"/>
              </a:rPr>
              <a:t>JUAN  ESCALERA</a:t>
            </a:r>
            <a:endParaRPr>
              <a:latin typeface="Cinzel"/>
              <a:ea typeface="Cinzel"/>
              <a:cs typeface="Cinzel"/>
              <a:sym typeface="Cinzel"/>
            </a:endParaRPr>
          </a:p>
        </p:txBody>
      </p:sp>
      <p:pic>
        <p:nvPicPr>
          <p:cNvPr id="270" name="Google Shape;270;p21"/>
          <p:cNvPicPr preferRelativeResize="0"/>
          <p:nvPr/>
        </p:nvPicPr>
        <p:blipFill rotWithShape="1">
          <a:blip r:embed="rId4">
            <a:alphaModFix/>
          </a:blip>
          <a:srcRect l="5174" r="5173"/>
          <a:stretch/>
        </p:blipFill>
        <p:spPr>
          <a:xfrm>
            <a:off x="831141" y="645379"/>
            <a:ext cx="8065209" cy="8996241"/>
          </a:xfrm>
          <a:prstGeom prst="rect">
            <a:avLst/>
          </a:prstGeom>
          <a:noFill/>
          <a:ln>
            <a:noFill/>
          </a:ln>
        </p:spPr>
      </p:pic>
      <p:sp>
        <p:nvSpPr>
          <p:cNvPr id="271" name="Google Shape;271;p21"/>
          <p:cNvSpPr txBox="1"/>
          <p:nvPr/>
        </p:nvSpPr>
        <p:spPr>
          <a:xfrm>
            <a:off x="11385274" y="3931504"/>
            <a:ext cx="6417900" cy="307800"/>
          </a:xfrm>
          <a:prstGeom prst="rect">
            <a:avLst/>
          </a:prstGeom>
          <a:noFill/>
          <a:ln>
            <a:noFill/>
          </a:ln>
        </p:spPr>
        <p:txBody>
          <a:bodyPr spcFirstLastPara="1" wrap="square" lIns="0" tIns="0" rIns="0" bIns="0" anchor="t" anchorCtr="0">
            <a:spAutoFit/>
          </a:bodyPr>
          <a:lstStyle/>
          <a:p>
            <a:pPr marL="0" marR="0" lvl="0" indent="0" algn="r" rtl="0">
              <a:lnSpc>
                <a:spcPct val="140000"/>
              </a:lnSpc>
              <a:spcBef>
                <a:spcPts val="0"/>
              </a:spcBef>
              <a:spcAft>
                <a:spcPts val="0"/>
              </a:spcAft>
              <a:buNone/>
            </a:pPr>
            <a:r>
              <a:rPr lang="en-US" sz="2000" b="0" i="0" u="sng" strike="noStrike" cap="none">
                <a:solidFill>
                  <a:srgbClr val="2E2E2E"/>
                </a:solidFill>
                <a:latin typeface="Poppins"/>
                <a:ea typeface="Poppins"/>
                <a:cs typeface="Poppins"/>
                <a:sym typeface="Poppins"/>
                <a:hlinkClick r:id="rId5">
                  <a:extLst>
                    <a:ext uri="{A12FA001-AC4F-418D-AE19-62706E023703}">
                      <ahyp:hlinkClr xmlns:ahyp="http://schemas.microsoft.com/office/drawing/2018/hyperlinkcolor" val="tx"/>
                    </a:ext>
                  </a:extLst>
                </a:hlinkClick>
              </a:rPr>
              <a:t>www.iamals.org/artistry-of-als-2025/</a:t>
            </a:r>
            <a:endParaRPr/>
          </a:p>
        </p:txBody>
      </p:sp>
    </p:spTree>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1EEEB"/>
        </a:solidFill>
        <a:effectLst/>
      </p:bgPr>
    </p:bg>
    <p:spTree>
      <p:nvGrpSpPr>
        <p:cNvPr id="1" name="Shape 275"/>
        <p:cNvGrpSpPr/>
        <p:nvPr/>
      </p:nvGrpSpPr>
      <p:grpSpPr>
        <a:xfrm>
          <a:off x="0" y="0"/>
          <a:ext cx="0" cy="0"/>
          <a:chOff x="0" y="0"/>
          <a:chExt cx="0" cy="0"/>
        </a:xfrm>
      </p:grpSpPr>
      <p:sp>
        <p:nvSpPr>
          <p:cNvPr id="276" name="Google Shape;276;p22"/>
          <p:cNvSpPr/>
          <p:nvPr/>
        </p:nvSpPr>
        <p:spPr>
          <a:xfrm>
            <a:off x="0" y="1746720"/>
            <a:ext cx="8390007" cy="9056911"/>
          </a:xfrm>
          <a:custGeom>
            <a:avLst/>
            <a:gdLst/>
            <a:ahLst/>
            <a:cxnLst/>
            <a:rect l="l" t="t" r="r" b="b"/>
            <a:pathLst>
              <a:path w="3060697" h="3303986" extrusionOk="0">
                <a:moveTo>
                  <a:pt x="0" y="0"/>
                </a:moveTo>
                <a:lnTo>
                  <a:pt x="3060697" y="0"/>
                </a:lnTo>
                <a:lnTo>
                  <a:pt x="3060697" y="3303986"/>
                </a:lnTo>
                <a:lnTo>
                  <a:pt x="0" y="3303986"/>
                </a:lnTo>
                <a:close/>
              </a:path>
            </a:pathLst>
          </a:custGeom>
          <a:solidFill>
            <a:srgbClr val="D6CFC8"/>
          </a:solidFill>
          <a:ln>
            <a:noFill/>
          </a:ln>
        </p:spPr>
        <p:txBody>
          <a:bodyPr/>
          <a:lstStyle/>
          <a:p>
            <a:endParaRPr lang="en-US"/>
          </a:p>
        </p:txBody>
      </p:sp>
      <p:sp>
        <p:nvSpPr>
          <p:cNvPr id="277" name="Google Shape;277;p22"/>
          <p:cNvSpPr/>
          <p:nvPr/>
        </p:nvSpPr>
        <p:spPr>
          <a:xfrm>
            <a:off x="16138442" y="-276686"/>
            <a:ext cx="2399442" cy="5035859"/>
          </a:xfrm>
          <a:custGeom>
            <a:avLst/>
            <a:gdLst/>
            <a:ahLst/>
            <a:cxnLst/>
            <a:rect l="l" t="t" r="r" b="b"/>
            <a:pathLst>
              <a:path w="875323" h="1837095" extrusionOk="0">
                <a:moveTo>
                  <a:pt x="0" y="0"/>
                </a:moveTo>
                <a:lnTo>
                  <a:pt x="875323" y="0"/>
                </a:lnTo>
                <a:lnTo>
                  <a:pt x="875323" y="1837095"/>
                </a:lnTo>
                <a:lnTo>
                  <a:pt x="0" y="1837095"/>
                </a:lnTo>
                <a:close/>
              </a:path>
            </a:pathLst>
          </a:custGeom>
          <a:solidFill>
            <a:srgbClr val="D6CFC8"/>
          </a:solidFill>
          <a:ln>
            <a:noFill/>
          </a:ln>
        </p:spPr>
        <p:txBody>
          <a:bodyPr/>
          <a:lstStyle/>
          <a:p>
            <a:endParaRPr lang="en-US"/>
          </a:p>
        </p:txBody>
      </p:sp>
      <p:pic>
        <p:nvPicPr>
          <p:cNvPr id="278" name="Google Shape;278;p22"/>
          <p:cNvPicPr preferRelativeResize="0"/>
          <p:nvPr/>
        </p:nvPicPr>
        <p:blipFill rotWithShape="1">
          <a:blip r:embed="rId3">
            <a:alphaModFix/>
          </a:blip>
          <a:srcRect t="12507" b="12506"/>
          <a:stretch/>
        </p:blipFill>
        <p:spPr>
          <a:xfrm>
            <a:off x="723900" y="1028700"/>
            <a:ext cx="10375738" cy="7780184"/>
          </a:xfrm>
          <a:prstGeom prst="rect">
            <a:avLst/>
          </a:prstGeom>
          <a:noFill/>
          <a:ln>
            <a:noFill/>
          </a:ln>
        </p:spPr>
      </p:pic>
      <p:sp>
        <p:nvSpPr>
          <p:cNvPr id="279" name="Google Shape;279;p22"/>
          <p:cNvSpPr txBox="1"/>
          <p:nvPr/>
        </p:nvSpPr>
        <p:spPr>
          <a:xfrm>
            <a:off x="12478470" y="2771140"/>
            <a:ext cx="5162917" cy="5078094"/>
          </a:xfrm>
          <a:prstGeom prst="rect">
            <a:avLst/>
          </a:prstGeom>
          <a:noFill/>
          <a:ln>
            <a:noFill/>
          </a:ln>
        </p:spPr>
        <p:txBody>
          <a:bodyPr spcFirstLastPara="1" wrap="square" lIns="0" tIns="0" rIns="0" bIns="0" anchor="t" anchorCtr="0">
            <a:spAutoFit/>
          </a:bodyPr>
          <a:lstStyle/>
          <a:p>
            <a:pPr marL="0" marR="0" lvl="0" indent="0" algn="r" rtl="0">
              <a:lnSpc>
                <a:spcPct val="140000"/>
              </a:lnSpc>
              <a:spcBef>
                <a:spcPts val="0"/>
              </a:spcBef>
              <a:spcAft>
                <a:spcPts val="0"/>
              </a:spcAft>
              <a:buNone/>
            </a:pPr>
            <a:r>
              <a:rPr lang="en-US" sz="2200" b="0" i="0" u="none" strike="noStrike" cap="none">
                <a:solidFill>
                  <a:srgbClr val="130E0C"/>
                </a:solidFill>
                <a:latin typeface="Poppins"/>
                <a:ea typeface="Poppins"/>
                <a:cs typeface="Poppins"/>
                <a:sym typeface="Poppins"/>
              </a:rPr>
              <a:t>Juan Escalera is a Chiaroscuro artist with a passion for painting landscapes and many other things. His high school graffiti tag name was “Flavoner”, represented in the image to the left. When ALS took away the use of his hands, he never thought he would be able to create art again. </a:t>
            </a:r>
            <a:endParaRPr/>
          </a:p>
          <a:p>
            <a:pPr marL="0" marR="0" lvl="0" indent="0" algn="r" rtl="0">
              <a:lnSpc>
                <a:spcPct val="140000"/>
              </a:lnSpc>
              <a:spcBef>
                <a:spcPts val="0"/>
              </a:spcBef>
              <a:spcAft>
                <a:spcPts val="0"/>
              </a:spcAft>
              <a:buNone/>
            </a:pPr>
            <a:endParaRPr sz="2200" b="0" i="0" u="none" strike="noStrike" cap="none">
              <a:solidFill>
                <a:srgbClr val="130E0C"/>
              </a:solidFill>
              <a:latin typeface="Poppins"/>
              <a:ea typeface="Poppins"/>
              <a:cs typeface="Poppins"/>
              <a:sym typeface="Poppins"/>
            </a:endParaRPr>
          </a:p>
          <a:p>
            <a:pPr marL="0" marR="0" lvl="0" indent="0" algn="r" rtl="0">
              <a:lnSpc>
                <a:spcPct val="140000"/>
              </a:lnSpc>
              <a:spcBef>
                <a:spcPts val="0"/>
              </a:spcBef>
              <a:spcAft>
                <a:spcPts val="0"/>
              </a:spcAft>
              <a:buNone/>
            </a:pPr>
            <a:r>
              <a:rPr lang="en-US" sz="2200" b="0" i="0" u="none" strike="noStrike" cap="none">
                <a:solidFill>
                  <a:srgbClr val="130E0C"/>
                </a:solidFill>
                <a:latin typeface="Poppins"/>
                <a:ea typeface="Poppins"/>
                <a:cs typeface="Poppins"/>
                <a:sym typeface="Poppins"/>
              </a:rPr>
              <a:t>Juan is the 2025 recipient of the I Am ALS Scott Davis Amplify Awareness award.</a:t>
            </a:r>
            <a:endParaRPr/>
          </a:p>
        </p:txBody>
      </p:sp>
      <p:sp>
        <p:nvSpPr>
          <p:cNvPr id="280" name="Google Shape;280;p22"/>
          <p:cNvSpPr txBox="1"/>
          <p:nvPr/>
        </p:nvSpPr>
        <p:spPr>
          <a:xfrm>
            <a:off x="11423734" y="962025"/>
            <a:ext cx="6417900" cy="307800"/>
          </a:xfrm>
          <a:prstGeom prst="rect">
            <a:avLst/>
          </a:prstGeom>
          <a:noFill/>
          <a:ln>
            <a:noFill/>
          </a:ln>
        </p:spPr>
        <p:txBody>
          <a:bodyPr spcFirstLastPara="1" wrap="square" lIns="0" tIns="0" rIns="0" bIns="0" anchor="t" anchorCtr="0">
            <a:spAutoFit/>
          </a:bodyPr>
          <a:lstStyle/>
          <a:p>
            <a:pPr marL="0" marR="0" lvl="0" indent="0" algn="r" rtl="0">
              <a:lnSpc>
                <a:spcPct val="140000"/>
              </a:lnSpc>
              <a:spcBef>
                <a:spcPts val="0"/>
              </a:spcBef>
              <a:spcAft>
                <a:spcPts val="0"/>
              </a:spcAft>
              <a:buNone/>
            </a:pPr>
            <a:r>
              <a:rPr lang="en-US" sz="2000" b="0" i="0" u="sng" strike="noStrike" cap="none">
                <a:solidFill>
                  <a:srgbClr val="2E2E2E"/>
                </a:solidFill>
                <a:latin typeface="Poppins"/>
                <a:ea typeface="Poppins"/>
                <a:cs typeface="Poppins"/>
                <a:sym typeface="Poppins"/>
                <a:hlinkClick r:id="rId4">
                  <a:extLst>
                    <a:ext uri="{A12FA001-AC4F-418D-AE19-62706E023703}">
                      <ahyp:hlinkClr xmlns:ahyp="http://schemas.microsoft.com/office/drawing/2018/hyperlinkcolor" val="tx"/>
                    </a:ext>
                  </a:extLst>
                </a:hlinkClick>
              </a:rPr>
              <a:t>www.iamals.org/artistry-of-als-2025/</a:t>
            </a:r>
            <a:endParaRPr/>
          </a:p>
        </p:txBody>
      </p:sp>
    </p:spTree>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1EEEB"/>
        </a:solidFill>
        <a:effectLst/>
      </p:bgPr>
    </p:bg>
    <p:spTree>
      <p:nvGrpSpPr>
        <p:cNvPr id="1" name="Shape 284"/>
        <p:cNvGrpSpPr/>
        <p:nvPr/>
      </p:nvGrpSpPr>
      <p:grpSpPr>
        <a:xfrm>
          <a:off x="0" y="0"/>
          <a:ext cx="0" cy="0"/>
          <a:chOff x="0" y="0"/>
          <a:chExt cx="0" cy="0"/>
        </a:xfrm>
      </p:grpSpPr>
      <p:sp>
        <p:nvSpPr>
          <p:cNvPr id="285" name="Google Shape;285;p23"/>
          <p:cNvSpPr/>
          <p:nvPr/>
        </p:nvSpPr>
        <p:spPr>
          <a:xfrm>
            <a:off x="0" y="5544835"/>
            <a:ext cx="3893092" cy="5035859"/>
          </a:xfrm>
          <a:custGeom>
            <a:avLst/>
            <a:gdLst/>
            <a:ahLst/>
            <a:cxnLst/>
            <a:rect l="l" t="t" r="r" b="b"/>
            <a:pathLst>
              <a:path w="1420211" h="1837095" extrusionOk="0">
                <a:moveTo>
                  <a:pt x="0" y="0"/>
                </a:moveTo>
                <a:lnTo>
                  <a:pt x="1420211" y="0"/>
                </a:lnTo>
                <a:lnTo>
                  <a:pt x="1420211" y="1837095"/>
                </a:lnTo>
                <a:lnTo>
                  <a:pt x="0" y="1837095"/>
                </a:lnTo>
                <a:close/>
              </a:path>
            </a:pathLst>
          </a:custGeom>
          <a:solidFill>
            <a:srgbClr val="D6CFC8"/>
          </a:solidFill>
          <a:ln>
            <a:noFill/>
          </a:ln>
        </p:spPr>
        <p:txBody>
          <a:bodyPr/>
          <a:lstStyle/>
          <a:p>
            <a:endParaRPr lang="en-US"/>
          </a:p>
        </p:txBody>
      </p:sp>
      <p:pic>
        <p:nvPicPr>
          <p:cNvPr id="286" name="Google Shape;286;p23"/>
          <p:cNvPicPr preferRelativeResize="0"/>
          <p:nvPr/>
        </p:nvPicPr>
        <p:blipFill rotWithShape="1">
          <a:blip r:embed="rId3">
            <a:alphaModFix/>
          </a:blip>
          <a:srcRect t="9158" b="9158"/>
          <a:stretch/>
        </p:blipFill>
        <p:spPr>
          <a:xfrm>
            <a:off x="479929" y="815507"/>
            <a:ext cx="8299367" cy="6779159"/>
          </a:xfrm>
          <a:prstGeom prst="rect">
            <a:avLst/>
          </a:prstGeom>
          <a:noFill/>
          <a:ln>
            <a:noFill/>
          </a:ln>
        </p:spPr>
      </p:pic>
      <p:sp>
        <p:nvSpPr>
          <p:cNvPr id="287" name="Google Shape;287;p23"/>
          <p:cNvSpPr/>
          <p:nvPr/>
        </p:nvSpPr>
        <p:spPr>
          <a:xfrm>
            <a:off x="9897993" y="0"/>
            <a:ext cx="8390007" cy="9056911"/>
          </a:xfrm>
          <a:custGeom>
            <a:avLst/>
            <a:gdLst/>
            <a:ahLst/>
            <a:cxnLst/>
            <a:rect l="l" t="t" r="r" b="b"/>
            <a:pathLst>
              <a:path w="3060697" h="3303986" extrusionOk="0">
                <a:moveTo>
                  <a:pt x="0" y="0"/>
                </a:moveTo>
                <a:lnTo>
                  <a:pt x="3060697" y="0"/>
                </a:lnTo>
                <a:lnTo>
                  <a:pt x="3060697" y="3303986"/>
                </a:lnTo>
                <a:lnTo>
                  <a:pt x="0" y="3303986"/>
                </a:lnTo>
                <a:close/>
              </a:path>
            </a:pathLst>
          </a:custGeom>
          <a:solidFill>
            <a:srgbClr val="D6CFC8"/>
          </a:solidFill>
          <a:ln>
            <a:noFill/>
          </a:ln>
        </p:spPr>
        <p:txBody>
          <a:bodyPr/>
          <a:lstStyle/>
          <a:p>
            <a:endParaRPr lang="en-US"/>
          </a:p>
        </p:txBody>
      </p:sp>
      <p:pic>
        <p:nvPicPr>
          <p:cNvPr id="288" name="Google Shape;288;p23"/>
          <p:cNvPicPr preferRelativeResize="0"/>
          <p:nvPr/>
        </p:nvPicPr>
        <p:blipFill rotWithShape="1">
          <a:blip r:embed="rId4">
            <a:alphaModFix/>
          </a:blip>
          <a:srcRect t="9158" b="9158"/>
          <a:stretch/>
        </p:blipFill>
        <p:spPr>
          <a:xfrm>
            <a:off x="9144000" y="2924127"/>
            <a:ext cx="8299367" cy="6779159"/>
          </a:xfrm>
          <a:prstGeom prst="rect">
            <a:avLst/>
          </a:prstGeom>
          <a:noFill/>
          <a:ln>
            <a:noFill/>
          </a:ln>
        </p:spPr>
      </p:pic>
      <p:sp>
        <p:nvSpPr>
          <p:cNvPr id="289" name="Google Shape;289;p23"/>
          <p:cNvSpPr txBox="1"/>
          <p:nvPr/>
        </p:nvSpPr>
        <p:spPr>
          <a:xfrm>
            <a:off x="11025513" y="811213"/>
            <a:ext cx="6417854" cy="368299"/>
          </a:xfrm>
          <a:prstGeom prst="rect">
            <a:avLst/>
          </a:prstGeom>
          <a:noFill/>
          <a:ln>
            <a:noFill/>
          </a:ln>
        </p:spPr>
        <p:txBody>
          <a:bodyPr spcFirstLastPara="1" wrap="square" lIns="0" tIns="0" rIns="0" bIns="0" anchor="t" anchorCtr="0">
            <a:spAutoFit/>
          </a:bodyPr>
          <a:lstStyle/>
          <a:p>
            <a:pPr marL="0" marR="0" lvl="0" indent="0" algn="r" rtl="0">
              <a:lnSpc>
                <a:spcPct val="140000"/>
              </a:lnSpc>
              <a:spcBef>
                <a:spcPts val="0"/>
              </a:spcBef>
              <a:spcAft>
                <a:spcPts val="0"/>
              </a:spcAft>
              <a:buNone/>
            </a:pPr>
            <a:r>
              <a:rPr lang="en-US" sz="2000" b="0" i="0" u="sng" strike="noStrike" cap="none">
                <a:solidFill>
                  <a:srgbClr val="2E2E2E"/>
                </a:solidFill>
                <a:latin typeface="Poppins"/>
                <a:ea typeface="Poppins"/>
                <a:cs typeface="Poppins"/>
                <a:sym typeface="Poppins"/>
                <a:hlinkClick r:id="rId5">
                  <a:extLst>
                    <a:ext uri="{A12FA001-AC4F-418D-AE19-62706E023703}">
                      <ahyp:hlinkClr xmlns:ahyp="http://schemas.microsoft.com/office/drawing/2018/hyperlinkcolor" val="tx"/>
                    </a:ext>
                  </a:extLst>
                </a:hlinkClick>
              </a:rPr>
              <a:t>www.iamals.org/artistry-of-als-2025/</a:t>
            </a:r>
            <a:endParaRPr/>
          </a:p>
        </p:txBody>
      </p:sp>
    </p:spTree>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1EEEB"/>
        </a:solidFill>
        <a:effectLst/>
      </p:bgPr>
    </p:bg>
    <p:spTree>
      <p:nvGrpSpPr>
        <p:cNvPr id="1" name="Shape 293"/>
        <p:cNvGrpSpPr/>
        <p:nvPr/>
      </p:nvGrpSpPr>
      <p:grpSpPr>
        <a:xfrm>
          <a:off x="0" y="0"/>
          <a:ext cx="0" cy="0"/>
          <a:chOff x="0" y="0"/>
          <a:chExt cx="0" cy="0"/>
        </a:xfrm>
      </p:grpSpPr>
      <p:sp>
        <p:nvSpPr>
          <p:cNvPr id="294" name="Google Shape;294;p24"/>
          <p:cNvSpPr/>
          <p:nvPr/>
        </p:nvSpPr>
        <p:spPr>
          <a:xfrm>
            <a:off x="9897993" y="554521"/>
            <a:ext cx="8390007" cy="9732479"/>
          </a:xfrm>
          <a:custGeom>
            <a:avLst/>
            <a:gdLst/>
            <a:ahLst/>
            <a:cxnLst/>
            <a:rect l="l" t="t" r="r" b="b"/>
            <a:pathLst>
              <a:path w="3060697" h="3550435" extrusionOk="0">
                <a:moveTo>
                  <a:pt x="0" y="0"/>
                </a:moveTo>
                <a:lnTo>
                  <a:pt x="3060697" y="0"/>
                </a:lnTo>
                <a:lnTo>
                  <a:pt x="3060697" y="3550435"/>
                </a:lnTo>
                <a:lnTo>
                  <a:pt x="0" y="3550435"/>
                </a:lnTo>
                <a:close/>
              </a:path>
            </a:pathLst>
          </a:custGeom>
          <a:solidFill>
            <a:srgbClr val="D6CFC8"/>
          </a:solidFill>
          <a:ln>
            <a:noFill/>
          </a:ln>
        </p:spPr>
        <p:txBody>
          <a:bodyPr/>
          <a:lstStyle/>
          <a:p>
            <a:endParaRPr lang="en-US"/>
          </a:p>
        </p:txBody>
      </p:sp>
      <p:pic>
        <p:nvPicPr>
          <p:cNvPr id="295" name="Google Shape;295;p24"/>
          <p:cNvPicPr preferRelativeResize="0"/>
          <p:nvPr/>
        </p:nvPicPr>
        <p:blipFill rotWithShape="1">
          <a:blip r:embed="rId3">
            <a:alphaModFix/>
          </a:blip>
          <a:srcRect t="4787" b="4786"/>
          <a:stretch/>
        </p:blipFill>
        <p:spPr>
          <a:xfrm>
            <a:off x="1103416" y="1028700"/>
            <a:ext cx="14556042" cy="8758947"/>
          </a:xfrm>
          <a:prstGeom prst="rect">
            <a:avLst/>
          </a:prstGeom>
          <a:noFill/>
          <a:ln>
            <a:noFill/>
          </a:ln>
        </p:spPr>
      </p:pic>
      <p:sp>
        <p:nvSpPr>
          <p:cNvPr id="296" name="Google Shape;296;p24"/>
          <p:cNvSpPr txBox="1"/>
          <p:nvPr/>
        </p:nvSpPr>
        <p:spPr>
          <a:xfrm rot="-5400000">
            <a:off x="14167848" y="6394570"/>
            <a:ext cx="6417854" cy="368299"/>
          </a:xfrm>
          <a:prstGeom prst="rect">
            <a:avLst/>
          </a:prstGeom>
          <a:noFill/>
          <a:ln>
            <a:noFill/>
          </a:ln>
        </p:spPr>
        <p:txBody>
          <a:bodyPr spcFirstLastPara="1" wrap="square" lIns="0" tIns="0" rIns="0" bIns="0" anchor="t" anchorCtr="0">
            <a:spAutoFit/>
          </a:bodyPr>
          <a:lstStyle/>
          <a:p>
            <a:pPr marL="0" marR="0" lvl="0" indent="0" algn="just" rtl="0">
              <a:lnSpc>
                <a:spcPct val="140000"/>
              </a:lnSpc>
              <a:spcBef>
                <a:spcPts val="0"/>
              </a:spcBef>
              <a:spcAft>
                <a:spcPts val="0"/>
              </a:spcAft>
              <a:buNone/>
            </a:pPr>
            <a:r>
              <a:rPr lang="en-US" sz="2000" b="0" i="0" u="sng" strike="noStrike" cap="none">
                <a:solidFill>
                  <a:srgbClr val="2E2E2E"/>
                </a:solidFill>
                <a:latin typeface="Poppins"/>
                <a:ea typeface="Poppins"/>
                <a:cs typeface="Poppins"/>
                <a:sym typeface="Poppins"/>
                <a:hlinkClick r:id="rId4">
                  <a:extLst>
                    <a:ext uri="{A12FA001-AC4F-418D-AE19-62706E023703}">
                      <ahyp:hlinkClr xmlns:ahyp="http://schemas.microsoft.com/office/drawing/2018/hyperlinkcolor" val="tx"/>
                    </a:ext>
                  </a:extLst>
                </a:hlinkClick>
              </a:rPr>
              <a:t>www.iamals.org/artistry-of-als-2025/</a:t>
            </a:r>
            <a:endParaRPr/>
          </a:p>
        </p:txBody>
      </p:sp>
    </p:spTree>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1EEEB"/>
        </a:solidFill>
        <a:effectLst/>
      </p:bgPr>
    </p:bg>
    <p:spTree>
      <p:nvGrpSpPr>
        <p:cNvPr id="1" name="Shape 300"/>
        <p:cNvGrpSpPr/>
        <p:nvPr/>
      </p:nvGrpSpPr>
      <p:grpSpPr>
        <a:xfrm>
          <a:off x="0" y="0"/>
          <a:ext cx="0" cy="0"/>
          <a:chOff x="0" y="0"/>
          <a:chExt cx="0" cy="0"/>
        </a:xfrm>
      </p:grpSpPr>
      <p:sp>
        <p:nvSpPr>
          <p:cNvPr id="301" name="Google Shape;301;p25"/>
          <p:cNvSpPr/>
          <p:nvPr/>
        </p:nvSpPr>
        <p:spPr>
          <a:xfrm>
            <a:off x="9897993" y="278152"/>
            <a:ext cx="8390007" cy="10008848"/>
          </a:xfrm>
          <a:custGeom>
            <a:avLst/>
            <a:gdLst/>
            <a:ahLst/>
            <a:cxnLst/>
            <a:rect l="l" t="t" r="r" b="b"/>
            <a:pathLst>
              <a:path w="3060697" h="3651255" extrusionOk="0">
                <a:moveTo>
                  <a:pt x="0" y="0"/>
                </a:moveTo>
                <a:lnTo>
                  <a:pt x="3060697" y="0"/>
                </a:lnTo>
                <a:lnTo>
                  <a:pt x="3060697" y="3651255"/>
                </a:lnTo>
                <a:lnTo>
                  <a:pt x="0" y="3651255"/>
                </a:lnTo>
                <a:close/>
              </a:path>
            </a:pathLst>
          </a:custGeom>
          <a:solidFill>
            <a:srgbClr val="D6CFC8"/>
          </a:solidFill>
          <a:ln>
            <a:noFill/>
          </a:ln>
        </p:spPr>
        <p:txBody>
          <a:bodyPr/>
          <a:lstStyle/>
          <a:p>
            <a:endParaRPr lang="en-US"/>
          </a:p>
        </p:txBody>
      </p:sp>
      <p:pic>
        <p:nvPicPr>
          <p:cNvPr id="302" name="Google Shape;302;p25"/>
          <p:cNvPicPr preferRelativeResize="0"/>
          <p:nvPr/>
        </p:nvPicPr>
        <p:blipFill rotWithShape="1">
          <a:blip r:embed="rId3">
            <a:alphaModFix/>
          </a:blip>
          <a:srcRect t="23500" b="16325"/>
          <a:stretch/>
        </p:blipFill>
        <p:spPr>
          <a:xfrm>
            <a:off x="1103416" y="1028700"/>
            <a:ext cx="14556042" cy="8758947"/>
          </a:xfrm>
          <a:prstGeom prst="rect">
            <a:avLst/>
          </a:prstGeom>
          <a:noFill/>
          <a:ln>
            <a:noFill/>
          </a:ln>
        </p:spPr>
      </p:pic>
      <p:sp>
        <p:nvSpPr>
          <p:cNvPr id="303" name="Google Shape;303;p25"/>
          <p:cNvSpPr txBox="1"/>
          <p:nvPr/>
        </p:nvSpPr>
        <p:spPr>
          <a:xfrm rot="-5400000">
            <a:off x="14167848" y="6394570"/>
            <a:ext cx="6417854" cy="368299"/>
          </a:xfrm>
          <a:prstGeom prst="rect">
            <a:avLst/>
          </a:prstGeom>
          <a:noFill/>
          <a:ln>
            <a:noFill/>
          </a:ln>
        </p:spPr>
        <p:txBody>
          <a:bodyPr spcFirstLastPara="1" wrap="square" lIns="0" tIns="0" rIns="0" bIns="0" anchor="t" anchorCtr="0">
            <a:spAutoFit/>
          </a:bodyPr>
          <a:lstStyle/>
          <a:p>
            <a:pPr marL="0" marR="0" lvl="0" indent="0" algn="just" rtl="0">
              <a:lnSpc>
                <a:spcPct val="140000"/>
              </a:lnSpc>
              <a:spcBef>
                <a:spcPts val="0"/>
              </a:spcBef>
              <a:spcAft>
                <a:spcPts val="0"/>
              </a:spcAft>
              <a:buNone/>
            </a:pPr>
            <a:r>
              <a:rPr lang="en-US" sz="2000" b="0" i="0" u="sng" strike="noStrike" cap="none">
                <a:solidFill>
                  <a:srgbClr val="2E2E2E"/>
                </a:solidFill>
                <a:latin typeface="Poppins"/>
                <a:ea typeface="Poppins"/>
                <a:cs typeface="Poppins"/>
                <a:sym typeface="Poppins"/>
                <a:hlinkClick r:id="rId4">
                  <a:extLst>
                    <a:ext uri="{A12FA001-AC4F-418D-AE19-62706E023703}">
                      <ahyp:hlinkClr xmlns:ahyp="http://schemas.microsoft.com/office/drawing/2018/hyperlinkcolor" val="tx"/>
                    </a:ext>
                  </a:extLst>
                </a:hlinkClick>
              </a:rPr>
              <a:t>www.iamals.org/artistry-of-als-2025/</a:t>
            </a:r>
            <a:endParaRPr/>
          </a:p>
        </p:txBody>
      </p:sp>
    </p:spTree>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1EEEB"/>
        </a:solidFill>
        <a:effectLst/>
      </p:bgPr>
    </p:bg>
    <p:spTree>
      <p:nvGrpSpPr>
        <p:cNvPr id="1" name="Shape 307"/>
        <p:cNvGrpSpPr/>
        <p:nvPr/>
      </p:nvGrpSpPr>
      <p:grpSpPr>
        <a:xfrm>
          <a:off x="0" y="0"/>
          <a:ext cx="0" cy="0"/>
          <a:chOff x="0" y="0"/>
          <a:chExt cx="0" cy="0"/>
        </a:xfrm>
      </p:grpSpPr>
      <p:sp>
        <p:nvSpPr>
          <p:cNvPr id="308" name="Google Shape;308;p26"/>
          <p:cNvSpPr/>
          <p:nvPr/>
        </p:nvSpPr>
        <p:spPr>
          <a:xfrm>
            <a:off x="0" y="0"/>
            <a:ext cx="11604875" cy="2823523"/>
          </a:xfrm>
          <a:custGeom>
            <a:avLst/>
            <a:gdLst/>
            <a:ahLst/>
            <a:cxnLst/>
            <a:rect l="l" t="t" r="r" b="b"/>
            <a:pathLst>
              <a:path w="3485186" h="847963" extrusionOk="0">
                <a:moveTo>
                  <a:pt x="0" y="0"/>
                </a:moveTo>
                <a:lnTo>
                  <a:pt x="3485186" y="0"/>
                </a:lnTo>
                <a:lnTo>
                  <a:pt x="3485186" y="847963"/>
                </a:lnTo>
                <a:lnTo>
                  <a:pt x="0" y="847963"/>
                </a:lnTo>
                <a:close/>
              </a:path>
            </a:pathLst>
          </a:custGeom>
          <a:solidFill>
            <a:srgbClr val="D6CFC8"/>
          </a:solidFill>
          <a:ln>
            <a:noFill/>
          </a:ln>
        </p:spPr>
        <p:txBody>
          <a:bodyPr/>
          <a:lstStyle/>
          <a:p>
            <a:endParaRPr lang="en-US"/>
          </a:p>
        </p:txBody>
      </p:sp>
      <p:sp>
        <p:nvSpPr>
          <p:cNvPr id="309" name="Google Shape;309;p26"/>
          <p:cNvSpPr txBox="1"/>
          <p:nvPr/>
        </p:nvSpPr>
        <p:spPr>
          <a:xfrm>
            <a:off x="824934" y="773162"/>
            <a:ext cx="8635800" cy="36942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12000" i="0" u="none" strike="noStrike" cap="none">
                <a:solidFill>
                  <a:srgbClr val="130E0C"/>
                </a:solidFill>
                <a:latin typeface="Cinzel"/>
                <a:ea typeface="Cinzel"/>
                <a:cs typeface="Cinzel"/>
                <a:sym typeface="Cinzel"/>
              </a:rPr>
              <a:t>JUAN  REYES</a:t>
            </a:r>
            <a:endParaRPr>
              <a:latin typeface="Cinzel"/>
              <a:ea typeface="Cinzel"/>
              <a:cs typeface="Cinzel"/>
              <a:sym typeface="Cinzel"/>
            </a:endParaRPr>
          </a:p>
        </p:txBody>
      </p:sp>
      <p:sp>
        <p:nvSpPr>
          <p:cNvPr id="310" name="Google Shape;310;p26"/>
          <p:cNvSpPr/>
          <p:nvPr/>
        </p:nvSpPr>
        <p:spPr>
          <a:xfrm>
            <a:off x="9144000" y="6860658"/>
            <a:ext cx="9144000" cy="3426342"/>
          </a:xfrm>
          <a:custGeom>
            <a:avLst/>
            <a:gdLst/>
            <a:ahLst/>
            <a:cxnLst/>
            <a:rect l="l" t="t" r="r" b="b"/>
            <a:pathLst>
              <a:path w="2746134" h="1029002" extrusionOk="0">
                <a:moveTo>
                  <a:pt x="0" y="0"/>
                </a:moveTo>
                <a:lnTo>
                  <a:pt x="2746134" y="0"/>
                </a:lnTo>
                <a:lnTo>
                  <a:pt x="2746134" y="1029002"/>
                </a:lnTo>
                <a:lnTo>
                  <a:pt x="0" y="1029002"/>
                </a:lnTo>
                <a:close/>
              </a:path>
            </a:pathLst>
          </a:custGeom>
          <a:solidFill>
            <a:srgbClr val="D6CFC8"/>
          </a:solidFill>
          <a:ln>
            <a:noFill/>
          </a:ln>
        </p:spPr>
        <p:txBody>
          <a:bodyPr/>
          <a:lstStyle/>
          <a:p>
            <a:endParaRPr lang="en-US"/>
          </a:p>
        </p:txBody>
      </p:sp>
      <p:pic>
        <p:nvPicPr>
          <p:cNvPr id="311" name="Google Shape;311;p26"/>
          <p:cNvPicPr preferRelativeResize="0"/>
          <p:nvPr/>
        </p:nvPicPr>
        <p:blipFill rotWithShape="1">
          <a:blip r:embed="rId3">
            <a:alphaModFix/>
          </a:blip>
          <a:srcRect b="23083"/>
          <a:stretch/>
        </p:blipFill>
        <p:spPr>
          <a:xfrm>
            <a:off x="9727354" y="553385"/>
            <a:ext cx="7942468" cy="9180230"/>
          </a:xfrm>
          <a:prstGeom prst="rect">
            <a:avLst/>
          </a:prstGeom>
          <a:noFill/>
          <a:ln>
            <a:noFill/>
          </a:ln>
        </p:spPr>
      </p:pic>
      <p:sp>
        <p:nvSpPr>
          <p:cNvPr id="312" name="Google Shape;312;p26"/>
          <p:cNvSpPr txBox="1"/>
          <p:nvPr/>
        </p:nvSpPr>
        <p:spPr>
          <a:xfrm>
            <a:off x="1028700" y="4800784"/>
            <a:ext cx="7570212" cy="3515994"/>
          </a:xfrm>
          <a:prstGeom prst="rect">
            <a:avLst/>
          </a:prstGeom>
          <a:noFill/>
          <a:ln>
            <a:noFill/>
          </a:ln>
        </p:spPr>
        <p:txBody>
          <a:bodyPr spcFirstLastPara="1" wrap="square" lIns="0" tIns="0" rIns="0" bIns="0" anchor="t" anchorCtr="0">
            <a:spAutoFit/>
          </a:bodyPr>
          <a:lstStyle/>
          <a:p>
            <a:pPr marL="0" marR="0" lvl="0" indent="0" algn="r" rtl="0">
              <a:lnSpc>
                <a:spcPct val="140000"/>
              </a:lnSpc>
              <a:spcBef>
                <a:spcPts val="0"/>
              </a:spcBef>
              <a:spcAft>
                <a:spcPts val="0"/>
              </a:spcAft>
              <a:buNone/>
            </a:pPr>
            <a:r>
              <a:rPr lang="en-US" sz="2200" b="0" i="0" u="none" strike="noStrike" cap="none">
                <a:solidFill>
                  <a:srgbClr val="130E0C"/>
                </a:solidFill>
                <a:latin typeface="Poppins"/>
                <a:ea typeface="Poppins"/>
                <a:cs typeface="Poppins"/>
                <a:sym typeface="Poppins"/>
              </a:rPr>
              <a:t>Juan Reyes, known affectionately in the ALS community as “the JUAN and ONLY,” has been writing and creating prolifically since his diagnosis. He is famous for whipping up inspiration on the fly, spring boarding from idea to concept to full realized project in a very short period of time. His catch phrase is, “Sure we can.” </a:t>
            </a:r>
            <a:endParaRPr/>
          </a:p>
          <a:p>
            <a:pPr marL="0" marR="0" lvl="0" indent="0" algn="r" rtl="0">
              <a:lnSpc>
                <a:spcPct val="140000"/>
              </a:lnSpc>
              <a:spcBef>
                <a:spcPts val="0"/>
              </a:spcBef>
              <a:spcAft>
                <a:spcPts val="0"/>
              </a:spcAft>
              <a:buNone/>
            </a:pPr>
            <a:endParaRPr sz="2200" b="0" i="0" u="none" strike="noStrike" cap="none">
              <a:solidFill>
                <a:srgbClr val="130E0C"/>
              </a:solidFill>
              <a:latin typeface="Poppins"/>
              <a:ea typeface="Poppins"/>
              <a:cs typeface="Poppins"/>
              <a:sym typeface="Poppins"/>
            </a:endParaRPr>
          </a:p>
          <a:p>
            <a:pPr marL="0" marR="0" lvl="0" indent="0" algn="r" rtl="0">
              <a:lnSpc>
                <a:spcPct val="140000"/>
              </a:lnSpc>
              <a:spcBef>
                <a:spcPts val="0"/>
              </a:spcBef>
              <a:spcAft>
                <a:spcPts val="0"/>
              </a:spcAft>
              <a:buNone/>
            </a:pPr>
            <a:r>
              <a:rPr lang="en-US" sz="2200" b="0" i="0" u="none" strike="noStrike" cap="none">
                <a:solidFill>
                  <a:srgbClr val="130E0C"/>
                </a:solidFill>
                <a:latin typeface="Poppins"/>
                <a:ea typeface="Poppins"/>
                <a:cs typeface="Poppins"/>
                <a:sym typeface="Poppins"/>
              </a:rPr>
              <a:t>Indeed, we can.</a:t>
            </a:r>
            <a:endParaRPr/>
          </a:p>
        </p:txBody>
      </p:sp>
      <p:sp>
        <p:nvSpPr>
          <p:cNvPr id="313" name="Google Shape;313;p26"/>
          <p:cNvSpPr txBox="1"/>
          <p:nvPr/>
        </p:nvSpPr>
        <p:spPr>
          <a:xfrm>
            <a:off x="824934" y="9191625"/>
            <a:ext cx="6417854" cy="368299"/>
          </a:xfrm>
          <a:prstGeom prst="rect">
            <a:avLst/>
          </a:prstGeom>
          <a:noFill/>
          <a:ln>
            <a:noFill/>
          </a:ln>
        </p:spPr>
        <p:txBody>
          <a:bodyPr spcFirstLastPara="1" wrap="square" lIns="0" tIns="0" rIns="0" bIns="0" anchor="t" anchorCtr="0">
            <a:spAutoFit/>
          </a:bodyPr>
          <a:lstStyle/>
          <a:p>
            <a:pPr marL="0" marR="0" lvl="0" indent="0" algn="just" rtl="0">
              <a:lnSpc>
                <a:spcPct val="140000"/>
              </a:lnSpc>
              <a:spcBef>
                <a:spcPts val="0"/>
              </a:spcBef>
              <a:spcAft>
                <a:spcPts val="0"/>
              </a:spcAft>
              <a:buNone/>
            </a:pPr>
            <a:r>
              <a:rPr lang="en-US" sz="2000" b="0" i="0" u="sng" strike="noStrike" cap="none">
                <a:solidFill>
                  <a:srgbClr val="2E2E2E"/>
                </a:solidFill>
                <a:latin typeface="Poppins"/>
                <a:ea typeface="Poppins"/>
                <a:cs typeface="Poppins"/>
                <a:sym typeface="Poppins"/>
                <a:hlinkClick r:id="rId4">
                  <a:extLst>
                    <a:ext uri="{A12FA001-AC4F-418D-AE19-62706E023703}">
                      <ahyp:hlinkClr xmlns:ahyp="http://schemas.microsoft.com/office/drawing/2018/hyperlinkcolor" val="tx"/>
                    </a:ext>
                  </a:extLst>
                </a:hlinkClick>
              </a:rPr>
              <a:t>www.iamals.org/artistry-of-als-2025/</a:t>
            </a:r>
            <a:endParaRPr/>
          </a:p>
        </p:txBody>
      </p:sp>
      <p:sp>
        <p:nvSpPr>
          <p:cNvPr id="314" name="Google Shape;314;p26"/>
          <p:cNvSpPr/>
          <p:nvPr/>
        </p:nvSpPr>
        <p:spPr>
          <a:xfrm>
            <a:off x="6351327" y="1777971"/>
            <a:ext cx="2596947" cy="2596947"/>
          </a:xfrm>
          <a:custGeom>
            <a:avLst/>
            <a:gdLst/>
            <a:ahLst/>
            <a:cxnLst/>
            <a:rect l="l" t="t" r="r" b="b"/>
            <a:pathLst>
              <a:path w="2596947" h="2596947" extrusionOk="0">
                <a:moveTo>
                  <a:pt x="0" y="0"/>
                </a:moveTo>
                <a:lnTo>
                  <a:pt x="2596947" y="0"/>
                </a:lnTo>
                <a:lnTo>
                  <a:pt x="2596947" y="2596946"/>
                </a:lnTo>
                <a:lnTo>
                  <a:pt x="0" y="2596946"/>
                </a:lnTo>
                <a:lnTo>
                  <a:pt x="0" y="0"/>
                </a:lnTo>
                <a:close/>
              </a:path>
            </a:pathLst>
          </a:custGeom>
          <a:blipFill rotWithShape="1">
            <a:blip r:embed="rId5">
              <a:alphaModFix/>
            </a:blip>
            <a:stretch>
              <a:fillRect/>
            </a:stretch>
          </a:blipFill>
          <a:ln>
            <a:noFill/>
          </a:ln>
        </p:spPr>
        <p:txBody>
          <a:bodyPr/>
          <a:lstStyle/>
          <a:p>
            <a:endParaRPr lang="en-US"/>
          </a:p>
        </p:txBody>
      </p:sp>
    </p:spTree>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1EEEB"/>
        </a:solidFill>
        <a:effectLst/>
      </p:bgPr>
    </p:bg>
    <p:spTree>
      <p:nvGrpSpPr>
        <p:cNvPr id="1" name="Shape 318"/>
        <p:cNvGrpSpPr/>
        <p:nvPr/>
      </p:nvGrpSpPr>
      <p:grpSpPr>
        <a:xfrm>
          <a:off x="0" y="0"/>
          <a:ext cx="0" cy="0"/>
          <a:chOff x="0" y="0"/>
          <a:chExt cx="0" cy="0"/>
        </a:xfrm>
      </p:grpSpPr>
      <p:sp>
        <p:nvSpPr>
          <p:cNvPr id="319" name="Google Shape;319;p27"/>
          <p:cNvSpPr/>
          <p:nvPr/>
        </p:nvSpPr>
        <p:spPr>
          <a:xfrm>
            <a:off x="0" y="5544835"/>
            <a:ext cx="3893092" cy="5035859"/>
          </a:xfrm>
          <a:custGeom>
            <a:avLst/>
            <a:gdLst/>
            <a:ahLst/>
            <a:cxnLst/>
            <a:rect l="l" t="t" r="r" b="b"/>
            <a:pathLst>
              <a:path w="1420211" h="1837095" extrusionOk="0">
                <a:moveTo>
                  <a:pt x="0" y="0"/>
                </a:moveTo>
                <a:lnTo>
                  <a:pt x="1420211" y="0"/>
                </a:lnTo>
                <a:lnTo>
                  <a:pt x="1420211" y="1837095"/>
                </a:lnTo>
                <a:lnTo>
                  <a:pt x="0" y="1837095"/>
                </a:lnTo>
                <a:close/>
              </a:path>
            </a:pathLst>
          </a:custGeom>
          <a:solidFill>
            <a:srgbClr val="D6CFC8"/>
          </a:solidFill>
          <a:ln>
            <a:noFill/>
          </a:ln>
        </p:spPr>
        <p:txBody>
          <a:bodyPr/>
          <a:lstStyle/>
          <a:p>
            <a:endParaRPr lang="en-US"/>
          </a:p>
        </p:txBody>
      </p:sp>
      <p:sp>
        <p:nvSpPr>
          <p:cNvPr id="320" name="Google Shape;320;p27"/>
          <p:cNvSpPr/>
          <p:nvPr/>
        </p:nvSpPr>
        <p:spPr>
          <a:xfrm>
            <a:off x="9897993" y="0"/>
            <a:ext cx="8390007" cy="9056911"/>
          </a:xfrm>
          <a:custGeom>
            <a:avLst/>
            <a:gdLst/>
            <a:ahLst/>
            <a:cxnLst/>
            <a:rect l="l" t="t" r="r" b="b"/>
            <a:pathLst>
              <a:path w="3060697" h="3303986" extrusionOk="0">
                <a:moveTo>
                  <a:pt x="0" y="0"/>
                </a:moveTo>
                <a:lnTo>
                  <a:pt x="3060697" y="0"/>
                </a:lnTo>
                <a:lnTo>
                  <a:pt x="3060697" y="3303986"/>
                </a:lnTo>
                <a:lnTo>
                  <a:pt x="0" y="3303986"/>
                </a:lnTo>
                <a:close/>
              </a:path>
            </a:pathLst>
          </a:custGeom>
          <a:solidFill>
            <a:srgbClr val="D6CFC8"/>
          </a:solidFill>
          <a:ln>
            <a:noFill/>
          </a:ln>
        </p:spPr>
        <p:txBody>
          <a:bodyPr/>
          <a:lstStyle/>
          <a:p>
            <a:endParaRPr lang="en-US"/>
          </a:p>
        </p:txBody>
      </p:sp>
      <p:sp>
        <p:nvSpPr>
          <p:cNvPr id="321" name="Google Shape;321;p27"/>
          <p:cNvSpPr/>
          <p:nvPr/>
        </p:nvSpPr>
        <p:spPr>
          <a:xfrm>
            <a:off x="670819" y="1229676"/>
            <a:ext cx="7133616" cy="7133616"/>
          </a:xfrm>
          <a:custGeom>
            <a:avLst/>
            <a:gdLst/>
            <a:ahLst/>
            <a:cxnLst/>
            <a:rect l="l" t="t" r="r" b="b"/>
            <a:pathLst>
              <a:path w="7133616" h="7133616" extrusionOk="0">
                <a:moveTo>
                  <a:pt x="0" y="0"/>
                </a:moveTo>
                <a:lnTo>
                  <a:pt x="7133616" y="0"/>
                </a:lnTo>
                <a:lnTo>
                  <a:pt x="7133616" y="7133616"/>
                </a:lnTo>
                <a:lnTo>
                  <a:pt x="0" y="7133616"/>
                </a:lnTo>
                <a:lnTo>
                  <a:pt x="0" y="0"/>
                </a:lnTo>
                <a:close/>
              </a:path>
            </a:pathLst>
          </a:custGeom>
          <a:blipFill rotWithShape="1">
            <a:blip r:embed="rId3">
              <a:alphaModFix/>
            </a:blip>
            <a:stretch>
              <a:fillRect/>
            </a:stretch>
          </a:blipFill>
          <a:ln>
            <a:noFill/>
          </a:ln>
        </p:spPr>
        <p:txBody>
          <a:bodyPr/>
          <a:lstStyle/>
          <a:p>
            <a:endParaRPr lang="en-US"/>
          </a:p>
        </p:txBody>
      </p:sp>
      <p:sp>
        <p:nvSpPr>
          <p:cNvPr id="322" name="Google Shape;322;p27"/>
          <p:cNvSpPr/>
          <p:nvPr/>
        </p:nvSpPr>
        <p:spPr>
          <a:xfrm>
            <a:off x="8345601" y="490382"/>
            <a:ext cx="9404025" cy="9306236"/>
          </a:xfrm>
          <a:custGeom>
            <a:avLst/>
            <a:gdLst/>
            <a:ahLst/>
            <a:cxnLst/>
            <a:rect l="l" t="t" r="r" b="b"/>
            <a:pathLst>
              <a:path w="9404025" h="9306236" extrusionOk="0">
                <a:moveTo>
                  <a:pt x="0" y="0"/>
                </a:moveTo>
                <a:lnTo>
                  <a:pt x="9404026" y="0"/>
                </a:lnTo>
                <a:lnTo>
                  <a:pt x="9404026" y="9306236"/>
                </a:lnTo>
                <a:lnTo>
                  <a:pt x="0" y="9306236"/>
                </a:lnTo>
                <a:lnTo>
                  <a:pt x="0" y="0"/>
                </a:lnTo>
                <a:close/>
              </a:path>
            </a:pathLst>
          </a:custGeom>
          <a:blipFill rotWithShape="1">
            <a:blip r:embed="rId4">
              <a:alphaModFix/>
            </a:blip>
            <a:stretch>
              <a:fillRect/>
            </a:stretch>
          </a:blipFill>
          <a:ln>
            <a:noFill/>
          </a:ln>
        </p:spPr>
        <p:txBody>
          <a:bodyPr/>
          <a:lstStyle/>
          <a:p>
            <a:endParaRPr lang="en-US"/>
          </a:p>
        </p:txBody>
      </p:sp>
      <p:sp>
        <p:nvSpPr>
          <p:cNvPr id="323" name="Google Shape;323;p27"/>
          <p:cNvSpPr txBox="1"/>
          <p:nvPr/>
        </p:nvSpPr>
        <p:spPr>
          <a:xfrm>
            <a:off x="670819" y="9428319"/>
            <a:ext cx="6417854" cy="368299"/>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2000" b="0" i="0" u="sng" strike="noStrike" cap="none">
                <a:solidFill>
                  <a:srgbClr val="2E2E2E"/>
                </a:solidFill>
                <a:latin typeface="Poppins"/>
                <a:ea typeface="Poppins"/>
                <a:cs typeface="Poppins"/>
                <a:sym typeface="Poppins"/>
                <a:hlinkClick r:id="rId5">
                  <a:extLst>
                    <a:ext uri="{A12FA001-AC4F-418D-AE19-62706E023703}">
                      <ahyp:hlinkClr xmlns:ahyp="http://schemas.microsoft.com/office/drawing/2018/hyperlinkcolor" val="tx"/>
                    </a:ext>
                  </a:extLst>
                </a:hlinkClick>
              </a:rPr>
              <a:t>www.iamals.org/artistry-of-als-2025/</a:t>
            </a:r>
            <a:endParaRPr/>
          </a:p>
        </p:txBody>
      </p:sp>
    </p:spTree>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1EEEB"/>
        </a:solidFill>
        <a:effectLst/>
      </p:bgPr>
    </p:bg>
    <p:spTree>
      <p:nvGrpSpPr>
        <p:cNvPr id="1" name="Shape 327"/>
        <p:cNvGrpSpPr/>
        <p:nvPr/>
      </p:nvGrpSpPr>
      <p:grpSpPr>
        <a:xfrm>
          <a:off x="0" y="0"/>
          <a:ext cx="0" cy="0"/>
          <a:chOff x="0" y="0"/>
          <a:chExt cx="0" cy="0"/>
        </a:xfrm>
      </p:grpSpPr>
      <p:sp>
        <p:nvSpPr>
          <p:cNvPr id="328" name="Google Shape;328;p28"/>
          <p:cNvSpPr/>
          <p:nvPr/>
        </p:nvSpPr>
        <p:spPr>
          <a:xfrm>
            <a:off x="0" y="5544835"/>
            <a:ext cx="3893092" cy="5035859"/>
          </a:xfrm>
          <a:custGeom>
            <a:avLst/>
            <a:gdLst/>
            <a:ahLst/>
            <a:cxnLst/>
            <a:rect l="l" t="t" r="r" b="b"/>
            <a:pathLst>
              <a:path w="1420211" h="1837095" extrusionOk="0">
                <a:moveTo>
                  <a:pt x="0" y="0"/>
                </a:moveTo>
                <a:lnTo>
                  <a:pt x="1420211" y="0"/>
                </a:lnTo>
                <a:lnTo>
                  <a:pt x="1420211" y="1837095"/>
                </a:lnTo>
                <a:lnTo>
                  <a:pt x="0" y="1837095"/>
                </a:lnTo>
                <a:close/>
              </a:path>
            </a:pathLst>
          </a:custGeom>
          <a:solidFill>
            <a:srgbClr val="D6CFC8"/>
          </a:solidFill>
          <a:ln>
            <a:noFill/>
          </a:ln>
        </p:spPr>
        <p:txBody>
          <a:bodyPr/>
          <a:lstStyle/>
          <a:p>
            <a:endParaRPr lang="en-US"/>
          </a:p>
        </p:txBody>
      </p:sp>
      <p:sp>
        <p:nvSpPr>
          <p:cNvPr id="329" name="Google Shape;329;p28"/>
          <p:cNvSpPr/>
          <p:nvPr/>
        </p:nvSpPr>
        <p:spPr>
          <a:xfrm>
            <a:off x="9897993" y="0"/>
            <a:ext cx="8390007" cy="9056911"/>
          </a:xfrm>
          <a:custGeom>
            <a:avLst/>
            <a:gdLst/>
            <a:ahLst/>
            <a:cxnLst/>
            <a:rect l="l" t="t" r="r" b="b"/>
            <a:pathLst>
              <a:path w="3060697" h="3303986" extrusionOk="0">
                <a:moveTo>
                  <a:pt x="0" y="0"/>
                </a:moveTo>
                <a:lnTo>
                  <a:pt x="3060697" y="0"/>
                </a:lnTo>
                <a:lnTo>
                  <a:pt x="3060697" y="3303986"/>
                </a:lnTo>
                <a:lnTo>
                  <a:pt x="0" y="3303986"/>
                </a:lnTo>
                <a:close/>
              </a:path>
            </a:pathLst>
          </a:custGeom>
          <a:solidFill>
            <a:srgbClr val="D6CFC8"/>
          </a:solidFill>
          <a:ln>
            <a:noFill/>
          </a:ln>
        </p:spPr>
        <p:txBody>
          <a:bodyPr/>
          <a:lstStyle/>
          <a:p>
            <a:endParaRPr lang="en-US"/>
          </a:p>
        </p:txBody>
      </p:sp>
      <p:sp>
        <p:nvSpPr>
          <p:cNvPr id="330" name="Google Shape;330;p28"/>
          <p:cNvSpPr/>
          <p:nvPr/>
        </p:nvSpPr>
        <p:spPr>
          <a:xfrm>
            <a:off x="9633161" y="0"/>
            <a:ext cx="7438672" cy="11158008"/>
          </a:xfrm>
          <a:custGeom>
            <a:avLst/>
            <a:gdLst/>
            <a:ahLst/>
            <a:cxnLst/>
            <a:rect l="l" t="t" r="r" b="b"/>
            <a:pathLst>
              <a:path w="7438672" h="11158008" extrusionOk="0">
                <a:moveTo>
                  <a:pt x="0" y="0"/>
                </a:moveTo>
                <a:lnTo>
                  <a:pt x="7438672" y="0"/>
                </a:lnTo>
                <a:lnTo>
                  <a:pt x="7438672" y="11158008"/>
                </a:lnTo>
                <a:lnTo>
                  <a:pt x="0" y="11158008"/>
                </a:lnTo>
                <a:lnTo>
                  <a:pt x="0" y="0"/>
                </a:lnTo>
                <a:close/>
              </a:path>
            </a:pathLst>
          </a:custGeom>
          <a:blipFill rotWithShape="1">
            <a:blip r:embed="rId3">
              <a:alphaModFix/>
            </a:blip>
            <a:stretch>
              <a:fillRect/>
            </a:stretch>
          </a:blipFill>
          <a:ln>
            <a:noFill/>
          </a:ln>
        </p:spPr>
        <p:txBody>
          <a:bodyPr/>
          <a:lstStyle/>
          <a:p>
            <a:endParaRPr lang="en-US"/>
          </a:p>
        </p:txBody>
      </p:sp>
      <p:sp>
        <p:nvSpPr>
          <p:cNvPr id="331" name="Google Shape;331;p28"/>
          <p:cNvSpPr/>
          <p:nvPr/>
        </p:nvSpPr>
        <p:spPr>
          <a:xfrm>
            <a:off x="1946546" y="258177"/>
            <a:ext cx="6959094" cy="11477542"/>
          </a:xfrm>
          <a:custGeom>
            <a:avLst/>
            <a:gdLst/>
            <a:ahLst/>
            <a:cxnLst/>
            <a:rect l="l" t="t" r="r" b="b"/>
            <a:pathLst>
              <a:path w="6959094" h="11477542" extrusionOk="0">
                <a:moveTo>
                  <a:pt x="0" y="0"/>
                </a:moveTo>
                <a:lnTo>
                  <a:pt x="6959094" y="0"/>
                </a:lnTo>
                <a:lnTo>
                  <a:pt x="6959094" y="11477542"/>
                </a:lnTo>
                <a:lnTo>
                  <a:pt x="0" y="11477542"/>
                </a:lnTo>
                <a:lnTo>
                  <a:pt x="0" y="0"/>
                </a:lnTo>
                <a:close/>
              </a:path>
            </a:pathLst>
          </a:custGeom>
          <a:blipFill rotWithShape="1">
            <a:blip r:embed="rId4">
              <a:alphaModFix/>
            </a:blip>
            <a:stretch>
              <a:fillRect l="-71" t="-179" b="-7686"/>
            </a:stretch>
          </a:blipFill>
          <a:ln>
            <a:noFill/>
          </a:ln>
        </p:spPr>
        <p:txBody>
          <a:bodyPr/>
          <a:lstStyle/>
          <a:p>
            <a:endParaRPr lang="en-US"/>
          </a:p>
        </p:txBody>
      </p:sp>
      <p:sp>
        <p:nvSpPr>
          <p:cNvPr id="332" name="Google Shape;332;p28"/>
          <p:cNvSpPr txBox="1"/>
          <p:nvPr/>
        </p:nvSpPr>
        <p:spPr>
          <a:xfrm rot="-5400000">
            <a:off x="-2364376" y="6607459"/>
            <a:ext cx="6417854" cy="368299"/>
          </a:xfrm>
          <a:prstGeom prst="rect">
            <a:avLst/>
          </a:prstGeom>
          <a:noFill/>
          <a:ln>
            <a:noFill/>
          </a:ln>
        </p:spPr>
        <p:txBody>
          <a:bodyPr spcFirstLastPara="1" wrap="square" lIns="0" tIns="0" rIns="0" bIns="0" anchor="t" anchorCtr="0">
            <a:spAutoFit/>
          </a:bodyPr>
          <a:lstStyle/>
          <a:p>
            <a:pPr marL="0" marR="0" lvl="0" indent="0" algn="just" rtl="0">
              <a:lnSpc>
                <a:spcPct val="140000"/>
              </a:lnSpc>
              <a:spcBef>
                <a:spcPts val="0"/>
              </a:spcBef>
              <a:spcAft>
                <a:spcPts val="0"/>
              </a:spcAft>
              <a:buNone/>
            </a:pPr>
            <a:r>
              <a:rPr lang="en-US" sz="2000" b="0" i="0" u="sng" strike="noStrike" cap="none">
                <a:solidFill>
                  <a:srgbClr val="2E2E2E"/>
                </a:solidFill>
                <a:latin typeface="Poppins"/>
                <a:ea typeface="Poppins"/>
                <a:cs typeface="Poppins"/>
                <a:sym typeface="Poppins"/>
                <a:hlinkClick r:id="rId5">
                  <a:extLst>
                    <a:ext uri="{A12FA001-AC4F-418D-AE19-62706E023703}">
                      <ahyp:hlinkClr xmlns:ahyp="http://schemas.microsoft.com/office/drawing/2018/hyperlinkcolor" val="tx"/>
                    </a:ext>
                  </a:extLst>
                </a:hlinkClick>
              </a:rPr>
              <a:t>www.iamals.org/artistry-of-als-2025/</a:t>
            </a:r>
            <a:endParaRPr/>
          </a:p>
        </p:txBody>
      </p:sp>
    </p:spTree>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1EEEB"/>
        </a:solidFill>
        <a:effectLst/>
      </p:bgPr>
    </p:bg>
    <p:spTree>
      <p:nvGrpSpPr>
        <p:cNvPr id="1" name="Shape 336"/>
        <p:cNvGrpSpPr/>
        <p:nvPr/>
      </p:nvGrpSpPr>
      <p:grpSpPr>
        <a:xfrm>
          <a:off x="0" y="0"/>
          <a:ext cx="0" cy="0"/>
          <a:chOff x="0" y="0"/>
          <a:chExt cx="0" cy="0"/>
        </a:xfrm>
      </p:grpSpPr>
      <p:sp>
        <p:nvSpPr>
          <p:cNvPr id="337" name="Google Shape;337;p29"/>
          <p:cNvSpPr/>
          <p:nvPr/>
        </p:nvSpPr>
        <p:spPr>
          <a:xfrm>
            <a:off x="0" y="7262867"/>
            <a:ext cx="7359297" cy="3317827"/>
          </a:xfrm>
          <a:custGeom>
            <a:avLst/>
            <a:gdLst/>
            <a:ahLst/>
            <a:cxnLst/>
            <a:rect l="l" t="t" r="r" b="b"/>
            <a:pathLst>
              <a:path w="2684692" h="1210352" extrusionOk="0">
                <a:moveTo>
                  <a:pt x="0" y="0"/>
                </a:moveTo>
                <a:lnTo>
                  <a:pt x="2684692" y="0"/>
                </a:lnTo>
                <a:lnTo>
                  <a:pt x="2684692" y="1210352"/>
                </a:lnTo>
                <a:lnTo>
                  <a:pt x="0" y="1210352"/>
                </a:lnTo>
                <a:close/>
              </a:path>
            </a:pathLst>
          </a:custGeom>
          <a:solidFill>
            <a:srgbClr val="D6CFC8"/>
          </a:solidFill>
          <a:ln>
            <a:noFill/>
          </a:ln>
        </p:spPr>
        <p:txBody>
          <a:bodyPr/>
          <a:lstStyle/>
          <a:p>
            <a:endParaRPr lang="en-US"/>
          </a:p>
        </p:txBody>
      </p:sp>
      <p:sp>
        <p:nvSpPr>
          <p:cNvPr id="338" name="Google Shape;338;p29"/>
          <p:cNvSpPr/>
          <p:nvPr/>
        </p:nvSpPr>
        <p:spPr>
          <a:xfrm>
            <a:off x="5048404" y="0"/>
            <a:ext cx="13239593" cy="9056911"/>
          </a:xfrm>
          <a:custGeom>
            <a:avLst/>
            <a:gdLst/>
            <a:ahLst/>
            <a:cxnLst/>
            <a:rect l="l" t="t" r="r" b="b"/>
            <a:pathLst>
              <a:path w="4829840" h="3303986" extrusionOk="0">
                <a:moveTo>
                  <a:pt x="0" y="0"/>
                </a:moveTo>
                <a:lnTo>
                  <a:pt x="4829840" y="0"/>
                </a:lnTo>
                <a:lnTo>
                  <a:pt x="4829840" y="3303986"/>
                </a:lnTo>
                <a:lnTo>
                  <a:pt x="0" y="3303986"/>
                </a:lnTo>
                <a:close/>
              </a:path>
            </a:pathLst>
          </a:custGeom>
          <a:solidFill>
            <a:srgbClr val="D6CFC8"/>
          </a:solidFill>
          <a:ln>
            <a:noFill/>
          </a:ln>
        </p:spPr>
        <p:txBody>
          <a:bodyPr/>
          <a:lstStyle/>
          <a:p>
            <a:endParaRPr lang="en-US"/>
          </a:p>
        </p:txBody>
      </p:sp>
      <p:sp>
        <p:nvSpPr>
          <p:cNvPr id="339" name="Google Shape;339;p29"/>
          <p:cNvSpPr/>
          <p:nvPr/>
        </p:nvSpPr>
        <p:spPr>
          <a:xfrm>
            <a:off x="6389714" y="471400"/>
            <a:ext cx="11453032" cy="9529136"/>
          </a:xfrm>
          <a:custGeom>
            <a:avLst/>
            <a:gdLst/>
            <a:ahLst/>
            <a:cxnLst/>
            <a:rect l="l" t="t" r="r" b="b"/>
            <a:pathLst>
              <a:path w="11453032" h="9529136" extrusionOk="0">
                <a:moveTo>
                  <a:pt x="0" y="0"/>
                </a:moveTo>
                <a:lnTo>
                  <a:pt x="11453031" y="0"/>
                </a:lnTo>
                <a:lnTo>
                  <a:pt x="11453031" y="9529137"/>
                </a:lnTo>
                <a:lnTo>
                  <a:pt x="0" y="9529137"/>
                </a:lnTo>
                <a:lnTo>
                  <a:pt x="0" y="0"/>
                </a:lnTo>
                <a:close/>
              </a:path>
            </a:pathLst>
          </a:custGeom>
          <a:blipFill rotWithShape="1">
            <a:blip r:embed="rId3">
              <a:alphaModFix/>
            </a:blip>
            <a:stretch>
              <a:fillRect l="-2103" r="-2103" b="-4996"/>
            </a:stretch>
          </a:blipFill>
          <a:ln>
            <a:noFill/>
          </a:ln>
        </p:spPr>
        <p:txBody>
          <a:bodyPr/>
          <a:lstStyle/>
          <a:p>
            <a:endParaRPr lang="en-US"/>
          </a:p>
        </p:txBody>
      </p:sp>
      <p:sp>
        <p:nvSpPr>
          <p:cNvPr id="340" name="Google Shape;340;p29"/>
          <p:cNvSpPr/>
          <p:nvPr/>
        </p:nvSpPr>
        <p:spPr>
          <a:xfrm>
            <a:off x="1242856" y="3578762"/>
            <a:ext cx="4502794" cy="3684104"/>
          </a:xfrm>
          <a:custGeom>
            <a:avLst/>
            <a:gdLst/>
            <a:ahLst/>
            <a:cxnLst/>
            <a:rect l="l" t="t" r="r" b="b"/>
            <a:pathLst>
              <a:path w="4502794" h="3684104" extrusionOk="0">
                <a:moveTo>
                  <a:pt x="0" y="0"/>
                </a:moveTo>
                <a:lnTo>
                  <a:pt x="4502795" y="0"/>
                </a:lnTo>
                <a:lnTo>
                  <a:pt x="4502795" y="3684105"/>
                </a:lnTo>
                <a:lnTo>
                  <a:pt x="0" y="3684105"/>
                </a:lnTo>
                <a:lnTo>
                  <a:pt x="0" y="0"/>
                </a:lnTo>
                <a:close/>
              </a:path>
            </a:pathLst>
          </a:custGeom>
          <a:blipFill rotWithShape="1">
            <a:blip r:embed="rId4">
              <a:alphaModFix/>
            </a:blip>
            <a:stretch>
              <a:fillRect l="-11600" t="-26186" r="-11888" b="-24745"/>
            </a:stretch>
          </a:blipFill>
          <a:ln>
            <a:noFill/>
          </a:ln>
        </p:spPr>
        <p:txBody>
          <a:bodyPr/>
          <a:lstStyle/>
          <a:p>
            <a:endParaRPr lang="en-US"/>
          </a:p>
        </p:txBody>
      </p:sp>
      <p:sp>
        <p:nvSpPr>
          <p:cNvPr id="341" name="Google Shape;341;p29"/>
          <p:cNvSpPr txBox="1"/>
          <p:nvPr/>
        </p:nvSpPr>
        <p:spPr>
          <a:xfrm>
            <a:off x="285326" y="962025"/>
            <a:ext cx="6417854" cy="368299"/>
          </a:xfrm>
          <a:prstGeom prst="rect">
            <a:avLst/>
          </a:prstGeom>
          <a:noFill/>
          <a:ln>
            <a:noFill/>
          </a:ln>
        </p:spPr>
        <p:txBody>
          <a:bodyPr spcFirstLastPara="1" wrap="square" lIns="0" tIns="0" rIns="0" bIns="0" anchor="t" anchorCtr="0">
            <a:spAutoFit/>
          </a:bodyPr>
          <a:lstStyle/>
          <a:p>
            <a:pPr marL="0" marR="0" lvl="0" indent="0" algn="just" rtl="0">
              <a:lnSpc>
                <a:spcPct val="140000"/>
              </a:lnSpc>
              <a:spcBef>
                <a:spcPts val="0"/>
              </a:spcBef>
              <a:spcAft>
                <a:spcPts val="0"/>
              </a:spcAft>
              <a:buNone/>
            </a:pPr>
            <a:r>
              <a:rPr lang="en-US" sz="2000" b="0" i="0" u="sng" strike="noStrike" cap="none">
                <a:solidFill>
                  <a:srgbClr val="2E2E2E"/>
                </a:solidFill>
                <a:latin typeface="Poppins"/>
                <a:ea typeface="Poppins"/>
                <a:cs typeface="Poppins"/>
                <a:sym typeface="Poppins"/>
                <a:hlinkClick r:id="rId5">
                  <a:extLst>
                    <a:ext uri="{A12FA001-AC4F-418D-AE19-62706E023703}">
                      <ahyp:hlinkClr xmlns:ahyp="http://schemas.microsoft.com/office/drawing/2018/hyperlinkcolor" val="tx"/>
                    </a:ext>
                  </a:extLst>
                </a:hlinkClick>
              </a:rPr>
              <a:t>www.iamals.org/artistry-of-als-2025/</a:t>
            </a:r>
            <a:endParaRPr/>
          </a:p>
        </p:txBody>
      </p:sp>
    </p:spTree>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Google Shape;100;p3"/>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l="-12840" t="-120939" b="-79957"/>
            </a:stretch>
          </a:blipFill>
          <a:ln>
            <a:noFill/>
          </a:ln>
        </p:spPr>
        <p:txBody>
          <a:bodyPr/>
          <a:lstStyle/>
          <a:p>
            <a:endParaRPr lang="en-US"/>
          </a:p>
        </p:txBody>
      </p:sp>
      <p:cxnSp>
        <p:nvCxnSpPr>
          <p:cNvPr id="101" name="Google Shape;101;p3"/>
          <p:cNvCxnSpPr/>
          <p:nvPr/>
        </p:nvCxnSpPr>
        <p:spPr>
          <a:xfrm>
            <a:off x="8767765" y="6539006"/>
            <a:ext cx="752470" cy="0"/>
          </a:xfrm>
          <a:prstGeom prst="straightConnector1">
            <a:avLst/>
          </a:prstGeom>
          <a:noFill/>
          <a:ln w="47625" cap="flat" cmpd="sng">
            <a:solidFill>
              <a:srgbClr val="000000"/>
            </a:solidFill>
            <a:prstDash val="solid"/>
            <a:round/>
            <a:headEnd type="none" w="sm" len="sm"/>
            <a:tailEnd type="none" w="sm" len="sm"/>
          </a:ln>
        </p:spPr>
      </p:cxnSp>
      <p:sp>
        <p:nvSpPr>
          <p:cNvPr id="102" name="Google Shape;102;p3"/>
          <p:cNvSpPr/>
          <p:nvPr/>
        </p:nvSpPr>
        <p:spPr>
          <a:xfrm>
            <a:off x="9924529" y="560289"/>
            <a:ext cx="6874817" cy="9166422"/>
          </a:xfrm>
          <a:custGeom>
            <a:avLst/>
            <a:gdLst/>
            <a:ahLst/>
            <a:cxnLst/>
            <a:rect l="l" t="t" r="r" b="b"/>
            <a:pathLst>
              <a:path w="6874817" h="9166422" extrusionOk="0">
                <a:moveTo>
                  <a:pt x="0" y="0"/>
                </a:moveTo>
                <a:lnTo>
                  <a:pt x="6874817" y="0"/>
                </a:lnTo>
                <a:lnTo>
                  <a:pt x="6874817" y="9166422"/>
                </a:lnTo>
                <a:lnTo>
                  <a:pt x="0" y="9166422"/>
                </a:lnTo>
                <a:lnTo>
                  <a:pt x="0" y="0"/>
                </a:lnTo>
                <a:close/>
              </a:path>
            </a:pathLst>
          </a:custGeom>
          <a:blipFill rotWithShape="1">
            <a:blip r:embed="rId4">
              <a:alphaModFix/>
            </a:blip>
            <a:stretch>
              <a:fillRect/>
            </a:stretch>
          </a:blipFill>
          <a:ln>
            <a:noFill/>
          </a:ln>
        </p:spPr>
        <p:txBody>
          <a:bodyPr/>
          <a:lstStyle/>
          <a:p>
            <a:endParaRPr lang="en-US"/>
          </a:p>
        </p:txBody>
      </p:sp>
      <p:sp>
        <p:nvSpPr>
          <p:cNvPr id="103" name="Google Shape;103;p3"/>
          <p:cNvSpPr txBox="1"/>
          <p:nvPr/>
        </p:nvSpPr>
        <p:spPr>
          <a:xfrm>
            <a:off x="664425" y="1146925"/>
            <a:ext cx="8922000" cy="36942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None/>
            </a:pPr>
            <a:r>
              <a:rPr lang="en-US" sz="12000" i="0" u="none" strike="noStrike" cap="none">
                <a:solidFill>
                  <a:srgbClr val="D6CFC8"/>
                </a:solidFill>
                <a:latin typeface="Cinzel"/>
                <a:ea typeface="Cinzel"/>
                <a:cs typeface="Cinzel"/>
                <a:sym typeface="Cinzel"/>
              </a:rPr>
              <a:t>AMY MCKNIGHT</a:t>
            </a:r>
            <a:endParaRPr>
              <a:latin typeface="Cinzel"/>
              <a:ea typeface="Cinzel"/>
              <a:cs typeface="Cinzel"/>
              <a:sym typeface="Cinzel"/>
            </a:endParaRPr>
          </a:p>
        </p:txBody>
      </p:sp>
      <p:sp>
        <p:nvSpPr>
          <p:cNvPr id="104" name="Google Shape;104;p3"/>
          <p:cNvSpPr txBox="1"/>
          <p:nvPr/>
        </p:nvSpPr>
        <p:spPr>
          <a:xfrm>
            <a:off x="1161658" y="6241119"/>
            <a:ext cx="5510708" cy="1172844"/>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2200" b="0" i="0" u="none" strike="noStrike" cap="none">
                <a:solidFill>
                  <a:srgbClr val="D6CFC8"/>
                </a:solidFill>
                <a:latin typeface="Poppins"/>
                <a:ea typeface="Poppins"/>
                <a:cs typeface="Poppins"/>
                <a:sym typeface="Poppins"/>
              </a:rPr>
              <a:t>Amy loves to work with watercolors; her images have an intensely organic quality to them.</a:t>
            </a:r>
            <a:endParaRPr/>
          </a:p>
        </p:txBody>
      </p:sp>
      <p:sp>
        <p:nvSpPr>
          <p:cNvPr id="105" name="Google Shape;105;p3"/>
          <p:cNvSpPr txBox="1"/>
          <p:nvPr/>
        </p:nvSpPr>
        <p:spPr>
          <a:xfrm>
            <a:off x="858216" y="8923021"/>
            <a:ext cx="6577779" cy="368299"/>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2000" b="0" i="0" u="sng" strike="noStrike" cap="none">
                <a:solidFill>
                  <a:srgbClr val="D6CFC8"/>
                </a:solidFill>
                <a:latin typeface="Poppins"/>
                <a:ea typeface="Poppins"/>
                <a:cs typeface="Poppins"/>
                <a:sym typeface="Poppins"/>
                <a:hlinkClick r:id="rId5">
                  <a:extLst>
                    <a:ext uri="{A12FA001-AC4F-418D-AE19-62706E023703}">
                      <ahyp:hlinkClr xmlns:ahyp="http://schemas.microsoft.com/office/drawing/2018/hyperlinkcolor" val="tx"/>
                    </a:ext>
                  </a:extLst>
                </a:hlinkClick>
              </a:rPr>
              <a:t>www.iamals.org/artistry-of-als-2025/ </a:t>
            </a:r>
            <a:endParaRPr/>
          </a:p>
        </p:txBody>
      </p:sp>
    </p:spTree>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1EEEB"/>
        </a:solidFill>
        <a:effectLst/>
      </p:bgPr>
    </p:bg>
    <p:spTree>
      <p:nvGrpSpPr>
        <p:cNvPr id="1" name="Shape 345"/>
        <p:cNvGrpSpPr/>
        <p:nvPr/>
      </p:nvGrpSpPr>
      <p:grpSpPr>
        <a:xfrm>
          <a:off x="0" y="0"/>
          <a:ext cx="0" cy="0"/>
          <a:chOff x="0" y="0"/>
          <a:chExt cx="0" cy="0"/>
        </a:xfrm>
      </p:grpSpPr>
      <p:sp>
        <p:nvSpPr>
          <p:cNvPr id="346" name="Google Shape;346;p30"/>
          <p:cNvSpPr txBox="1"/>
          <p:nvPr/>
        </p:nvSpPr>
        <p:spPr>
          <a:xfrm>
            <a:off x="8361167" y="891453"/>
            <a:ext cx="8556600" cy="36942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12000" i="0" u="none" strike="noStrike" cap="none">
                <a:solidFill>
                  <a:srgbClr val="130E0C"/>
                </a:solidFill>
                <a:latin typeface="Cinzel"/>
                <a:ea typeface="Cinzel"/>
                <a:cs typeface="Cinzel"/>
                <a:sym typeface="Cinzel"/>
              </a:rPr>
              <a:t>KATIE SCHOPP</a:t>
            </a:r>
            <a:endParaRPr>
              <a:latin typeface="Cinzel"/>
              <a:ea typeface="Cinzel"/>
              <a:cs typeface="Cinzel"/>
              <a:sym typeface="Cinzel"/>
            </a:endParaRPr>
          </a:p>
        </p:txBody>
      </p:sp>
      <p:sp>
        <p:nvSpPr>
          <p:cNvPr id="347" name="Google Shape;347;p30"/>
          <p:cNvSpPr/>
          <p:nvPr/>
        </p:nvSpPr>
        <p:spPr>
          <a:xfrm>
            <a:off x="-362140" y="4585653"/>
            <a:ext cx="8424525" cy="6291791"/>
          </a:xfrm>
          <a:custGeom>
            <a:avLst/>
            <a:gdLst/>
            <a:ahLst/>
            <a:cxnLst/>
            <a:rect l="l" t="t" r="r" b="b"/>
            <a:pathLst>
              <a:path w="3074644" h="2296274" extrusionOk="0">
                <a:moveTo>
                  <a:pt x="0" y="0"/>
                </a:moveTo>
                <a:lnTo>
                  <a:pt x="3074644" y="0"/>
                </a:lnTo>
                <a:lnTo>
                  <a:pt x="3074644" y="2296274"/>
                </a:lnTo>
                <a:lnTo>
                  <a:pt x="0" y="2296274"/>
                </a:lnTo>
                <a:close/>
              </a:path>
            </a:pathLst>
          </a:custGeom>
          <a:solidFill>
            <a:srgbClr val="D6CFC8"/>
          </a:solidFill>
          <a:ln>
            <a:noFill/>
          </a:ln>
        </p:spPr>
        <p:txBody>
          <a:bodyPr/>
          <a:lstStyle/>
          <a:p>
            <a:endParaRPr lang="en-US"/>
          </a:p>
        </p:txBody>
      </p:sp>
      <p:pic>
        <p:nvPicPr>
          <p:cNvPr id="348" name="Google Shape;348;p30"/>
          <p:cNvPicPr preferRelativeResize="0"/>
          <p:nvPr/>
        </p:nvPicPr>
        <p:blipFill rotWithShape="1">
          <a:blip r:embed="rId3">
            <a:alphaModFix/>
          </a:blip>
          <a:srcRect l="8495" r="8494"/>
          <a:stretch/>
        </p:blipFill>
        <p:spPr>
          <a:xfrm>
            <a:off x="-417695" y="-178026"/>
            <a:ext cx="7205732" cy="7055074"/>
          </a:xfrm>
          <a:prstGeom prst="rect">
            <a:avLst/>
          </a:prstGeom>
          <a:noFill/>
          <a:ln>
            <a:noFill/>
          </a:ln>
        </p:spPr>
      </p:pic>
      <p:pic>
        <p:nvPicPr>
          <p:cNvPr id="349" name="Google Shape;349;p30"/>
          <p:cNvPicPr preferRelativeResize="0"/>
          <p:nvPr/>
        </p:nvPicPr>
        <p:blipFill rotWithShape="1">
          <a:blip r:embed="rId4">
            <a:alphaModFix/>
          </a:blip>
          <a:srcRect t="20331" b="20331"/>
          <a:stretch/>
        </p:blipFill>
        <p:spPr>
          <a:xfrm>
            <a:off x="10453203" y="4817671"/>
            <a:ext cx="7834797" cy="5469329"/>
          </a:xfrm>
          <a:prstGeom prst="rect">
            <a:avLst/>
          </a:prstGeom>
          <a:noFill/>
          <a:ln>
            <a:noFill/>
          </a:ln>
        </p:spPr>
      </p:pic>
      <p:sp>
        <p:nvSpPr>
          <p:cNvPr id="350" name="Google Shape;350;p30"/>
          <p:cNvSpPr txBox="1"/>
          <p:nvPr/>
        </p:nvSpPr>
        <p:spPr>
          <a:xfrm>
            <a:off x="1028700" y="8244528"/>
            <a:ext cx="2722500" cy="599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3895" i="0" u="none" strike="noStrike" cap="none">
                <a:solidFill>
                  <a:srgbClr val="130E0C"/>
                </a:solidFill>
                <a:latin typeface="Cinzel"/>
                <a:ea typeface="Cinzel"/>
                <a:cs typeface="Cinzel"/>
                <a:sym typeface="Cinzel"/>
              </a:rPr>
              <a:t>Fearless</a:t>
            </a:r>
            <a:endParaRPr sz="1000">
              <a:latin typeface="Cinzel"/>
              <a:ea typeface="Cinzel"/>
              <a:cs typeface="Cinzel"/>
              <a:sym typeface="Cinzel"/>
            </a:endParaRPr>
          </a:p>
        </p:txBody>
      </p:sp>
      <p:sp>
        <p:nvSpPr>
          <p:cNvPr id="351" name="Google Shape;351;p30"/>
          <p:cNvSpPr txBox="1"/>
          <p:nvPr/>
        </p:nvSpPr>
        <p:spPr>
          <a:xfrm>
            <a:off x="3572359" y="8252178"/>
            <a:ext cx="3036900" cy="5841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3795" i="0" u="none" strike="noStrike" cap="none">
                <a:solidFill>
                  <a:srgbClr val="130E0C"/>
                </a:solidFill>
                <a:latin typeface="Cinzel"/>
                <a:ea typeface="Cinzel"/>
                <a:cs typeface="Cinzel"/>
                <a:sym typeface="Cinzel"/>
              </a:rPr>
              <a:t>Nurturing</a:t>
            </a:r>
            <a:endParaRPr sz="900">
              <a:latin typeface="Cinzel"/>
              <a:ea typeface="Cinzel"/>
              <a:cs typeface="Cinzel"/>
              <a:sym typeface="Cinzel"/>
            </a:endParaRPr>
          </a:p>
        </p:txBody>
      </p:sp>
      <p:sp>
        <p:nvSpPr>
          <p:cNvPr id="352" name="Google Shape;352;p30"/>
          <p:cNvSpPr txBox="1"/>
          <p:nvPr/>
        </p:nvSpPr>
        <p:spPr>
          <a:xfrm>
            <a:off x="6788037" y="8244528"/>
            <a:ext cx="2722500" cy="599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3795" i="0" u="none" strike="noStrike" cap="none" dirty="0">
                <a:solidFill>
                  <a:srgbClr val="130E0C"/>
                </a:solidFill>
                <a:latin typeface="Cinzel"/>
                <a:ea typeface="Cinzel"/>
                <a:cs typeface="Cinzel"/>
                <a:sym typeface="Cinzel"/>
              </a:rPr>
              <a:t>Advocate</a:t>
            </a:r>
            <a:endParaRPr sz="900" dirty="0">
              <a:latin typeface="Cinzel"/>
              <a:ea typeface="Cinzel"/>
              <a:cs typeface="Cinzel"/>
              <a:sym typeface="Cinzel"/>
            </a:endParaRPr>
          </a:p>
        </p:txBody>
      </p:sp>
      <p:sp>
        <p:nvSpPr>
          <p:cNvPr id="353" name="Google Shape;353;p30"/>
          <p:cNvSpPr txBox="1"/>
          <p:nvPr/>
        </p:nvSpPr>
        <p:spPr>
          <a:xfrm>
            <a:off x="11507729" y="590791"/>
            <a:ext cx="6417854" cy="368299"/>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2000" b="0" i="0" u="sng" strike="noStrike" cap="none">
                <a:solidFill>
                  <a:srgbClr val="2E2E2E"/>
                </a:solidFill>
                <a:latin typeface="Poppins"/>
                <a:ea typeface="Poppins"/>
                <a:cs typeface="Poppins"/>
                <a:sym typeface="Poppins"/>
                <a:hlinkClick r:id="rId5">
                  <a:extLst>
                    <a:ext uri="{A12FA001-AC4F-418D-AE19-62706E023703}">
                      <ahyp:hlinkClr xmlns:ahyp="http://schemas.microsoft.com/office/drawing/2018/hyperlinkcolor" val="tx"/>
                    </a:ext>
                  </a:extLst>
                </a:hlinkClick>
              </a:rPr>
              <a:t>www.iamals.org/artistry-of-als-2025/</a:t>
            </a:r>
            <a:endParaRPr/>
          </a:p>
        </p:txBody>
      </p:sp>
    </p:spTree>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1EEEB"/>
        </a:solidFill>
        <a:effectLst/>
      </p:bgPr>
    </p:bg>
    <p:spTree>
      <p:nvGrpSpPr>
        <p:cNvPr id="1" name="Shape 357"/>
        <p:cNvGrpSpPr/>
        <p:nvPr/>
      </p:nvGrpSpPr>
      <p:grpSpPr>
        <a:xfrm>
          <a:off x="0" y="0"/>
          <a:ext cx="0" cy="0"/>
          <a:chOff x="0" y="0"/>
          <a:chExt cx="0" cy="0"/>
        </a:xfrm>
      </p:grpSpPr>
      <p:sp>
        <p:nvSpPr>
          <p:cNvPr id="358" name="Google Shape;358;p31"/>
          <p:cNvSpPr/>
          <p:nvPr/>
        </p:nvSpPr>
        <p:spPr>
          <a:xfrm>
            <a:off x="0" y="0"/>
            <a:ext cx="6447346" cy="5758544"/>
          </a:xfrm>
          <a:custGeom>
            <a:avLst/>
            <a:gdLst/>
            <a:ahLst/>
            <a:cxnLst/>
            <a:rect l="l" t="t" r="r" b="b"/>
            <a:pathLst>
              <a:path w="2570940" h="2296274" extrusionOk="0">
                <a:moveTo>
                  <a:pt x="0" y="0"/>
                </a:moveTo>
                <a:lnTo>
                  <a:pt x="2570940" y="0"/>
                </a:lnTo>
                <a:lnTo>
                  <a:pt x="2570940" y="2296274"/>
                </a:lnTo>
                <a:lnTo>
                  <a:pt x="0" y="2296274"/>
                </a:lnTo>
                <a:close/>
              </a:path>
            </a:pathLst>
          </a:custGeom>
          <a:solidFill>
            <a:srgbClr val="D6CFC8"/>
          </a:solidFill>
          <a:ln>
            <a:noFill/>
          </a:ln>
        </p:spPr>
        <p:txBody>
          <a:bodyPr/>
          <a:lstStyle/>
          <a:p>
            <a:endParaRPr lang="en-US"/>
          </a:p>
        </p:txBody>
      </p:sp>
      <p:pic>
        <p:nvPicPr>
          <p:cNvPr id="359" name="Google Shape;359;p31"/>
          <p:cNvPicPr preferRelativeResize="0"/>
          <p:nvPr/>
        </p:nvPicPr>
        <p:blipFill rotWithShape="1">
          <a:blip r:embed="rId3">
            <a:alphaModFix/>
          </a:blip>
          <a:srcRect t="9471" b="9471"/>
          <a:stretch/>
        </p:blipFill>
        <p:spPr>
          <a:xfrm>
            <a:off x="1460072" y="6752523"/>
            <a:ext cx="3527202" cy="3210122"/>
          </a:xfrm>
          <a:prstGeom prst="rect">
            <a:avLst/>
          </a:prstGeom>
          <a:noFill/>
          <a:ln>
            <a:noFill/>
          </a:ln>
        </p:spPr>
      </p:pic>
      <p:pic>
        <p:nvPicPr>
          <p:cNvPr id="360" name="Google Shape;360;p31"/>
          <p:cNvPicPr preferRelativeResize="0"/>
          <p:nvPr/>
        </p:nvPicPr>
        <p:blipFill rotWithShape="1">
          <a:blip r:embed="rId4">
            <a:alphaModFix/>
          </a:blip>
          <a:srcRect t="6905" b="18008"/>
          <a:stretch/>
        </p:blipFill>
        <p:spPr>
          <a:xfrm>
            <a:off x="1028700" y="342331"/>
            <a:ext cx="3527202" cy="3210122"/>
          </a:xfrm>
          <a:prstGeom prst="rect">
            <a:avLst/>
          </a:prstGeom>
          <a:noFill/>
          <a:ln>
            <a:noFill/>
          </a:ln>
        </p:spPr>
      </p:pic>
      <p:pic>
        <p:nvPicPr>
          <p:cNvPr id="361" name="Google Shape;361;p31"/>
          <p:cNvPicPr preferRelativeResize="0"/>
          <p:nvPr/>
        </p:nvPicPr>
        <p:blipFill rotWithShape="1">
          <a:blip r:embed="rId5">
            <a:alphaModFix/>
          </a:blip>
          <a:srcRect t="20171" b="20170"/>
          <a:stretch/>
        </p:blipFill>
        <p:spPr>
          <a:xfrm>
            <a:off x="5616798" y="7680067"/>
            <a:ext cx="3527202" cy="2282578"/>
          </a:xfrm>
          <a:prstGeom prst="rect">
            <a:avLst/>
          </a:prstGeom>
          <a:noFill/>
          <a:ln>
            <a:noFill/>
          </a:ln>
        </p:spPr>
      </p:pic>
      <p:sp>
        <p:nvSpPr>
          <p:cNvPr id="362" name="Google Shape;362;p31"/>
          <p:cNvSpPr/>
          <p:nvPr/>
        </p:nvSpPr>
        <p:spPr>
          <a:xfrm>
            <a:off x="9897993" y="1230089"/>
            <a:ext cx="8390007" cy="9056911"/>
          </a:xfrm>
          <a:custGeom>
            <a:avLst/>
            <a:gdLst/>
            <a:ahLst/>
            <a:cxnLst/>
            <a:rect l="l" t="t" r="r" b="b"/>
            <a:pathLst>
              <a:path w="3060697" h="3303986" extrusionOk="0">
                <a:moveTo>
                  <a:pt x="0" y="0"/>
                </a:moveTo>
                <a:lnTo>
                  <a:pt x="3060697" y="0"/>
                </a:lnTo>
                <a:lnTo>
                  <a:pt x="3060697" y="3303986"/>
                </a:lnTo>
                <a:lnTo>
                  <a:pt x="0" y="3303986"/>
                </a:lnTo>
                <a:close/>
              </a:path>
            </a:pathLst>
          </a:custGeom>
          <a:solidFill>
            <a:srgbClr val="D6CFC8"/>
          </a:solidFill>
          <a:ln>
            <a:noFill/>
          </a:ln>
        </p:spPr>
        <p:txBody>
          <a:bodyPr/>
          <a:lstStyle/>
          <a:p>
            <a:endParaRPr lang="en-US"/>
          </a:p>
        </p:txBody>
      </p:sp>
      <p:pic>
        <p:nvPicPr>
          <p:cNvPr id="363" name="Google Shape;363;p31"/>
          <p:cNvPicPr preferRelativeResize="0"/>
          <p:nvPr/>
        </p:nvPicPr>
        <p:blipFill rotWithShape="1">
          <a:blip r:embed="rId6">
            <a:alphaModFix/>
          </a:blip>
          <a:srcRect t="24114" b="24114"/>
          <a:stretch/>
        </p:blipFill>
        <p:spPr>
          <a:xfrm>
            <a:off x="10244232" y="309499"/>
            <a:ext cx="3527202" cy="2282578"/>
          </a:xfrm>
          <a:prstGeom prst="rect">
            <a:avLst/>
          </a:prstGeom>
          <a:noFill/>
          <a:ln>
            <a:noFill/>
          </a:ln>
        </p:spPr>
      </p:pic>
      <p:pic>
        <p:nvPicPr>
          <p:cNvPr id="364" name="Google Shape;364;p31"/>
          <p:cNvPicPr preferRelativeResize="0"/>
          <p:nvPr/>
        </p:nvPicPr>
        <p:blipFill rotWithShape="1">
          <a:blip r:embed="rId7">
            <a:alphaModFix/>
          </a:blip>
          <a:srcRect t="30158" b="8262"/>
          <a:stretch/>
        </p:blipFill>
        <p:spPr>
          <a:xfrm>
            <a:off x="13882630" y="3453489"/>
            <a:ext cx="3645873" cy="2621970"/>
          </a:xfrm>
          <a:prstGeom prst="rect">
            <a:avLst/>
          </a:prstGeom>
          <a:noFill/>
          <a:ln>
            <a:noFill/>
          </a:ln>
        </p:spPr>
      </p:pic>
      <p:pic>
        <p:nvPicPr>
          <p:cNvPr id="365" name="Google Shape;365;p31"/>
          <p:cNvPicPr preferRelativeResize="0"/>
          <p:nvPr/>
        </p:nvPicPr>
        <p:blipFill rotWithShape="1">
          <a:blip r:embed="rId8">
            <a:alphaModFix/>
          </a:blip>
          <a:srcRect t="9716" b="9715"/>
          <a:stretch/>
        </p:blipFill>
        <p:spPr>
          <a:xfrm>
            <a:off x="13882630" y="6443978"/>
            <a:ext cx="3930685" cy="3518667"/>
          </a:xfrm>
          <a:prstGeom prst="rect">
            <a:avLst/>
          </a:prstGeom>
          <a:noFill/>
          <a:ln>
            <a:noFill/>
          </a:ln>
        </p:spPr>
      </p:pic>
      <p:pic>
        <p:nvPicPr>
          <p:cNvPr id="366" name="Google Shape;366;p31"/>
          <p:cNvPicPr preferRelativeResize="0"/>
          <p:nvPr/>
        </p:nvPicPr>
        <p:blipFill rotWithShape="1">
          <a:blip r:embed="rId9">
            <a:alphaModFix/>
          </a:blip>
          <a:srcRect t="22394" b="22395"/>
          <a:stretch/>
        </p:blipFill>
        <p:spPr>
          <a:xfrm>
            <a:off x="1028700" y="4002211"/>
            <a:ext cx="3527202" cy="2282578"/>
          </a:xfrm>
          <a:prstGeom prst="rect">
            <a:avLst/>
          </a:prstGeom>
          <a:noFill/>
          <a:ln>
            <a:noFill/>
          </a:ln>
        </p:spPr>
      </p:pic>
      <p:pic>
        <p:nvPicPr>
          <p:cNvPr id="367" name="Google Shape;367;p31"/>
          <p:cNvPicPr preferRelativeResize="0"/>
          <p:nvPr/>
        </p:nvPicPr>
        <p:blipFill rotWithShape="1">
          <a:blip r:embed="rId10">
            <a:alphaModFix/>
          </a:blip>
          <a:srcRect t="18685" b="6536"/>
          <a:stretch/>
        </p:blipFill>
        <p:spPr>
          <a:xfrm>
            <a:off x="14279875" y="309499"/>
            <a:ext cx="3723313" cy="2775470"/>
          </a:xfrm>
          <a:prstGeom prst="rect">
            <a:avLst/>
          </a:prstGeom>
          <a:noFill/>
          <a:ln>
            <a:noFill/>
          </a:ln>
        </p:spPr>
      </p:pic>
      <p:pic>
        <p:nvPicPr>
          <p:cNvPr id="368" name="Google Shape;368;p31"/>
          <p:cNvPicPr preferRelativeResize="0"/>
          <p:nvPr/>
        </p:nvPicPr>
        <p:blipFill rotWithShape="1">
          <a:blip r:embed="rId11">
            <a:alphaModFix/>
          </a:blip>
          <a:srcRect t="27150" b="13596"/>
          <a:stretch/>
        </p:blipFill>
        <p:spPr>
          <a:xfrm>
            <a:off x="9976469" y="7680067"/>
            <a:ext cx="3527202" cy="2282578"/>
          </a:xfrm>
          <a:prstGeom prst="rect">
            <a:avLst/>
          </a:prstGeom>
          <a:noFill/>
          <a:ln>
            <a:noFill/>
          </a:ln>
        </p:spPr>
      </p:pic>
      <p:pic>
        <p:nvPicPr>
          <p:cNvPr id="369" name="Google Shape;369;p31"/>
          <p:cNvPicPr preferRelativeResize="0"/>
          <p:nvPr/>
        </p:nvPicPr>
        <p:blipFill rotWithShape="1">
          <a:blip r:embed="rId12">
            <a:alphaModFix/>
          </a:blip>
          <a:srcRect t="11783" b="11782"/>
          <a:stretch/>
        </p:blipFill>
        <p:spPr>
          <a:xfrm>
            <a:off x="5877336" y="2917876"/>
            <a:ext cx="7182280" cy="4301898"/>
          </a:xfrm>
          <a:prstGeom prst="rect">
            <a:avLst/>
          </a:prstGeom>
          <a:noFill/>
          <a:ln>
            <a:noFill/>
          </a:ln>
        </p:spPr>
      </p:pic>
      <p:pic>
        <p:nvPicPr>
          <p:cNvPr id="370" name="Google Shape;370;p31"/>
          <p:cNvPicPr preferRelativeResize="0"/>
          <p:nvPr/>
        </p:nvPicPr>
        <p:blipFill rotWithShape="1">
          <a:blip r:embed="rId13">
            <a:alphaModFix/>
          </a:blip>
          <a:srcRect t="16501" b="1652"/>
          <a:stretch/>
        </p:blipFill>
        <p:spPr>
          <a:xfrm>
            <a:off x="5616798" y="309499"/>
            <a:ext cx="3669608" cy="2282578"/>
          </a:xfrm>
          <a:prstGeom prst="rect">
            <a:avLst/>
          </a:prstGeom>
          <a:noFill/>
          <a:ln>
            <a:noFill/>
          </a:ln>
        </p:spPr>
      </p:pic>
      <p:sp>
        <p:nvSpPr>
          <p:cNvPr id="371" name="Google Shape;371;p31"/>
          <p:cNvSpPr txBox="1"/>
          <p:nvPr/>
        </p:nvSpPr>
        <p:spPr>
          <a:xfrm rot="-5400000">
            <a:off x="-2745376" y="6577230"/>
            <a:ext cx="6417854" cy="368299"/>
          </a:xfrm>
          <a:prstGeom prst="rect">
            <a:avLst/>
          </a:prstGeom>
          <a:noFill/>
          <a:ln>
            <a:noFill/>
          </a:ln>
        </p:spPr>
        <p:txBody>
          <a:bodyPr spcFirstLastPara="1" wrap="square" lIns="0" tIns="0" rIns="0" bIns="0" anchor="t" anchorCtr="0">
            <a:spAutoFit/>
          </a:bodyPr>
          <a:lstStyle/>
          <a:p>
            <a:pPr marL="0" marR="0" lvl="0" indent="0" algn="just" rtl="0">
              <a:lnSpc>
                <a:spcPct val="140000"/>
              </a:lnSpc>
              <a:spcBef>
                <a:spcPts val="0"/>
              </a:spcBef>
              <a:spcAft>
                <a:spcPts val="0"/>
              </a:spcAft>
              <a:buNone/>
            </a:pPr>
            <a:r>
              <a:rPr lang="en-US" sz="2000" b="0" i="0" u="sng" strike="noStrike" cap="none">
                <a:solidFill>
                  <a:srgbClr val="2E2E2E"/>
                </a:solidFill>
                <a:latin typeface="Poppins"/>
                <a:ea typeface="Poppins"/>
                <a:cs typeface="Poppins"/>
                <a:sym typeface="Poppins"/>
                <a:hlinkClick r:id="rId14">
                  <a:extLst>
                    <a:ext uri="{A12FA001-AC4F-418D-AE19-62706E023703}">
                      <ahyp:hlinkClr xmlns:ahyp="http://schemas.microsoft.com/office/drawing/2018/hyperlinkcolor" val="tx"/>
                    </a:ext>
                  </a:extLst>
                </a:hlinkClick>
              </a:rPr>
              <a:t>www.iamals.org/artistry-of-als-2025/</a:t>
            </a:r>
            <a:endParaRPr/>
          </a:p>
        </p:txBody>
      </p:sp>
    </p:spTree>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1EEEB"/>
        </a:solidFill>
        <a:effectLst/>
      </p:bgPr>
    </p:bg>
    <p:spTree>
      <p:nvGrpSpPr>
        <p:cNvPr id="1" name="Shape 375"/>
        <p:cNvGrpSpPr/>
        <p:nvPr/>
      </p:nvGrpSpPr>
      <p:grpSpPr>
        <a:xfrm>
          <a:off x="0" y="0"/>
          <a:ext cx="0" cy="0"/>
          <a:chOff x="0" y="0"/>
          <a:chExt cx="0" cy="0"/>
        </a:xfrm>
      </p:grpSpPr>
      <p:sp>
        <p:nvSpPr>
          <p:cNvPr id="376" name="Google Shape;376;p32"/>
          <p:cNvSpPr/>
          <p:nvPr/>
        </p:nvSpPr>
        <p:spPr>
          <a:xfrm>
            <a:off x="-362140" y="-346031"/>
            <a:ext cx="18905713" cy="4152786"/>
          </a:xfrm>
          <a:custGeom>
            <a:avLst/>
            <a:gdLst/>
            <a:ahLst/>
            <a:cxnLst/>
            <a:rect l="l" t="t" r="r" b="b"/>
            <a:pathLst>
              <a:path w="6896856" h="1514948" extrusionOk="0">
                <a:moveTo>
                  <a:pt x="0" y="0"/>
                </a:moveTo>
                <a:lnTo>
                  <a:pt x="6896856" y="0"/>
                </a:lnTo>
                <a:lnTo>
                  <a:pt x="6896856" y="1514948"/>
                </a:lnTo>
                <a:lnTo>
                  <a:pt x="0" y="1514948"/>
                </a:lnTo>
                <a:close/>
              </a:path>
            </a:pathLst>
          </a:custGeom>
          <a:solidFill>
            <a:srgbClr val="D6CFC8"/>
          </a:solidFill>
          <a:ln>
            <a:noFill/>
          </a:ln>
        </p:spPr>
        <p:txBody>
          <a:bodyPr/>
          <a:lstStyle/>
          <a:p>
            <a:endParaRPr lang="en-US"/>
          </a:p>
        </p:txBody>
      </p:sp>
      <p:sp>
        <p:nvSpPr>
          <p:cNvPr id="377" name="Google Shape;377;p32"/>
          <p:cNvSpPr txBox="1"/>
          <p:nvPr/>
        </p:nvSpPr>
        <p:spPr>
          <a:xfrm>
            <a:off x="2168644" y="1512074"/>
            <a:ext cx="6561182" cy="1563369"/>
          </a:xfrm>
          <a:prstGeom prst="rect">
            <a:avLst/>
          </a:prstGeom>
          <a:noFill/>
          <a:ln>
            <a:noFill/>
          </a:ln>
        </p:spPr>
        <p:txBody>
          <a:bodyPr spcFirstLastPara="1" wrap="square" lIns="0" tIns="0" rIns="0" bIns="0" anchor="t" anchorCtr="0">
            <a:spAutoFit/>
          </a:bodyPr>
          <a:lstStyle/>
          <a:p>
            <a:pPr marL="0" marR="0" lvl="0" indent="0" algn="r" rtl="0">
              <a:lnSpc>
                <a:spcPct val="140000"/>
              </a:lnSpc>
              <a:spcBef>
                <a:spcPts val="0"/>
              </a:spcBef>
              <a:spcAft>
                <a:spcPts val="0"/>
              </a:spcAft>
              <a:buNone/>
            </a:pPr>
            <a:r>
              <a:rPr lang="en-US" sz="2200" b="0" i="0" u="none" strike="noStrike" cap="none">
                <a:solidFill>
                  <a:srgbClr val="130E0C"/>
                </a:solidFill>
                <a:latin typeface="Poppins"/>
                <a:ea typeface="Poppins"/>
                <a:cs typeface="Poppins"/>
                <a:sym typeface="Poppins"/>
              </a:rPr>
              <a:t>Katie has been painting these beautiful bits of inspiration for years. Each time she leaves one, she hopes someone who needs the message will find it and feel loved.</a:t>
            </a:r>
            <a:endParaRPr/>
          </a:p>
        </p:txBody>
      </p:sp>
      <p:pic>
        <p:nvPicPr>
          <p:cNvPr id="378" name="Google Shape;378;p32"/>
          <p:cNvPicPr preferRelativeResize="0"/>
          <p:nvPr/>
        </p:nvPicPr>
        <p:blipFill rotWithShape="1">
          <a:blip r:embed="rId3">
            <a:alphaModFix/>
          </a:blip>
          <a:srcRect t="27965" b="1287"/>
          <a:stretch/>
        </p:blipFill>
        <p:spPr>
          <a:xfrm>
            <a:off x="842771" y="4738051"/>
            <a:ext cx="3770008" cy="3776535"/>
          </a:xfrm>
          <a:prstGeom prst="rect">
            <a:avLst/>
          </a:prstGeom>
          <a:noFill/>
          <a:ln>
            <a:noFill/>
          </a:ln>
        </p:spPr>
      </p:pic>
      <p:pic>
        <p:nvPicPr>
          <p:cNvPr id="379" name="Google Shape;379;p32"/>
          <p:cNvPicPr preferRelativeResize="0"/>
          <p:nvPr/>
        </p:nvPicPr>
        <p:blipFill rotWithShape="1">
          <a:blip r:embed="rId4">
            <a:alphaModFix/>
          </a:blip>
          <a:srcRect t="7269" b="7269"/>
          <a:stretch/>
        </p:blipFill>
        <p:spPr>
          <a:xfrm>
            <a:off x="5127006" y="4738051"/>
            <a:ext cx="3770008" cy="3776535"/>
          </a:xfrm>
          <a:prstGeom prst="rect">
            <a:avLst/>
          </a:prstGeom>
          <a:noFill/>
          <a:ln>
            <a:noFill/>
          </a:ln>
        </p:spPr>
      </p:pic>
      <p:pic>
        <p:nvPicPr>
          <p:cNvPr id="380" name="Google Shape;380;p32"/>
          <p:cNvPicPr preferRelativeResize="0"/>
          <p:nvPr/>
        </p:nvPicPr>
        <p:blipFill rotWithShape="1">
          <a:blip r:embed="rId5">
            <a:alphaModFix/>
          </a:blip>
          <a:srcRect t="4139" b="4139"/>
          <a:stretch/>
        </p:blipFill>
        <p:spPr>
          <a:xfrm>
            <a:off x="9306589" y="4738051"/>
            <a:ext cx="3770008" cy="3776535"/>
          </a:xfrm>
          <a:prstGeom prst="rect">
            <a:avLst/>
          </a:prstGeom>
          <a:noFill/>
          <a:ln>
            <a:noFill/>
          </a:ln>
        </p:spPr>
      </p:pic>
      <p:pic>
        <p:nvPicPr>
          <p:cNvPr id="381" name="Google Shape;381;p32"/>
          <p:cNvPicPr preferRelativeResize="0"/>
          <p:nvPr/>
        </p:nvPicPr>
        <p:blipFill rotWithShape="1">
          <a:blip r:embed="rId6">
            <a:alphaModFix/>
          </a:blip>
          <a:srcRect l="13302" t="401" r="17779" b="457"/>
          <a:stretch/>
        </p:blipFill>
        <p:spPr>
          <a:xfrm>
            <a:off x="13489292" y="4738051"/>
            <a:ext cx="3770008" cy="3776535"/>
          </a:xfrm>
          <a:prstGeom prst="rect">
            <a:avLst/>
          </a:prstGeom>
          <a:noFill/>
          <a:ln>
            <a:noFill/>
          </a:ln>
        </p:spPr>
      </p:pic>
      <p:sp>
        <p:nvSpPr>
          <p:cNvPr id="382" name="Google Shape;382;p32"/>
          <p:cNvSpPr txBox="1"/>
          <p:nvPr/>
        </p:nvSpPr>
        <p:spPr>
          <a:xfrm>
            <a:off x="11507729" y="590791"/>
            <a:ext cx="6417854" cy="368299"/>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2000" b="0" i="0" u="sng" strike="noStrike" cap="none">
                <a:solidFill>
                  <a:srgbClr val="2E2E2E"/>
                </a:solidFill>
                <a:latin typeface="Poppins"/>
                <a:ea typeface="Poppins"/>
                <a:cs typeface="Poppins"/>
                <a:sym typeface="Poppins"/>
                <a:hlinkClick r:id="rId7">
                  <a:extLst>
                    <a:ext uri="{A12FA001-AC4F-418D-AE19-62706E023703}">
                      <ahyp:hlinkClr xmlns:ahyp="http://schemas.microsoft.com/office/drawing/2018/hyperlinkcolor" val="tx"/>
                    </a:ext>
                  </a:extLst>
                </a:hlinkClick>
              </a:rPr>
              <a:t>www.iamals.org/artistry-of-als-2025/</a:t>
            </a:r>
            <a:endParaRPr/>
          </a:p>
        </p:txBody>
      </p:sp>
    </p:spTree>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1EEEB"/>
        </a:solidFill>
        <a:effectLst/>
      </p:bgPr>
    </p:bg>
    <p:spTree>
      <p:nvGrpSpPr>
        <p:cNvPr id="1" name="Shape 386"/>
        <p:cNvGrpSpPr/>
        <p:nvPr/>
      </p:nvGrpSpPr>
      <p:grpSpPr>
        <a:xfrm>
          <a:off x="0" y="0"/>
          <a:ext cx="0" cy="0"/>
          <a:chOff x="0" y="0"/>
          <a:chExt cx="0" cy="0"/>
        </a:xfrm>
      </p:grpSpPr>
      <p:sp>
        <p:nvSpPr>
          <p:cNvPr id="387" name="Google Shape;387;p33"/>
          <p:cNvSpPr/>
          <p:nvPr/>
        </p:nvSpPr>
        <p:spPr>
          <a:xfrm>
            <a:off x="12890310" y="-346031"/>
            <a:ext cx="5780651" cy="9604331"/>
          </a:xfrm>
          <a:custGeom>
            <a:avLst/>
            <a:gdLst/>
            <a:ahLst/>
            <a:cxnLst/>
            <a:rect l="l" t="t" r="r" b="b"/>
            <a:pathLst>
              <a:path w="2108797" h="3503686" extrusionOk="0">
                <a:moveTo>
                  <a:pt x="0" y="0"/>
                </a:moveTo>
                <a:lnTo>
                  <a:pt x="2108797" y="0"/>
                </a:lnTo>
                <a:lnTo>
                  <a:pt x="2108797" y="3503686"/>
                </a:lnTo>
                <a:lnTo>
                  <a:pt x="0" y="3503686"/>
                </a:lnTo>
                <a:close/>
              </a:path>
            </a:pathLst>
          </a:custGeom>
          <a:solidFill>
            <a:srgbClr val="D6CFC8"/>
          </a:solidFill>
          <a:ln>
            <a:noFill/>
          </a:ln>
        </p:spPr>
        <p:txBody>
          <a:bodyPr/>
          <a:lstStyle/>
          <a:p>
            <a:endParaRPr lang="en-US"/>
          </a:p>
        </p:txBody>
      </p:sp>
      <p:pic>
        <p:nvPicPr>
          <p:cNvPr id="388" name="Google Shape;388;p33"/>
          <p:cNvPicPr preferRelativeResize="0"/>
          <p:nvPr/>
        </p:nvPicPr>
        <p:blipFill rotWithShape="1">
          <a:blip r:embed="rId3">
            <a:alphaModFix/>
          </a:blip>
          <a:srcRect l="4504" r="4503"/>
          <a:stretch/>
        </p:blipFill>
        <p:spPr>
          <a:xfrm>
            <a:off x="12219158" y="2198133"/>
            <a:ext cx="5653496" cy="7855827"/>
          </a:xfrm>
          <a:prstGeom prst="rect">
            <a:avLst/>
          </a:prstGeom>
          <a:noFill/>
          <a:ln>
            <a:noFill/>
          </a:ln>
        </p:spPr>
      </p:pic>
      <p:sp>
        <p:nvSpPr>
          <p:cNvPr id="389" name="Google Shape;389;p33"/>
          <p:cNvSpPr/>
          <p:nvPr/>
        </p:nvSpPr>
        <p:spPr>
          <a:xfrm>
            <a:off x="6464773" y="576770"/>
            <a:ext cx="5526939" cy="7062324"/>
          </a:xfrm>
          <a:custGeom>
            <a:avLst/>
            <a:gdLst/>
            <a:ahLst/>
            <a:cxnLst/>
            <a:rect l="l" t="t" r="r" b="b"/>
            <a:pathLst>
              <a:path w="5526939" h="7062324" extrusionOk="0">
                <a:moveTo>
                  <a:pt x="0" y="0"/>
                </a:moveTo>
                <a:lnTo>
                  <a:pt x="5526938" y="0"/>
                </a:lnTo>
                <a:lnTo>
                  <a:pt x="5526938" y="7062323"/>
                </a:lnTo>
                <a:lnTo>
                  <a:pt x="0" y="7062323"/>
                </a:lnTo>
                <a:lnTo>
                  <a:pt x="0" y="0"/>
                </a:lnTo>
                <a:close/>
              </a:path>
            </a:pathLst>
          </a:custGeom>
          <a:blipFill rotWithShape="1">
            <a:blip r:embed="rId4">
              <a:alphaModFix/>
            </a:blip>
            <a:stretch>
              <a:fillRect l="-3047"/>
            </a:stretch>
          </a:blipFill>
          <a:ln>
            <a:noFill/>
          </a:ln>
        </p:spPr>
        <p:txBody>
          <a:bodyPr/>
          <a:lstStyle/>
          <a:p>
            <a:endParaRPr lang="en-US"/>
          </a:p>
        </p:txBody>
      </p:sp>
      <p:sp>
        <p:nvSpPr>
          <p:cNvPr id="390" name="Google Shape;390;p33"/>
          <p:cNvSpPr txBox="1"/>
          <p:nvPr/>
        </p:nvSpPr>
        <p:spPr>
          <a:xfrm>
            <a:off x="-182187" y="2014906"/>
            <a:ext cx="6009300" cy="3694200"/>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None/>
            </a:pPr>
            <a:r>
              <a:rPr lang="en-US" sz="12000" i="0" u="none" strike="noStrike" cap="none">
                <a:solidFill>
                  <a:srgbClr val="130E0C"/>
                </a:solidFill>
                <a:latin typeface="Cinzel"/>
                <a:ea typeface="Cinzel"/>
                <a:cs typeface="Cinzel"/>
                <a:sym typeface="Cinzel"/>
              </a:rPr>
              <a:t>LOIS ISABEL</a:t>
            </a:r>
            <a:endParaRPr>
              <a:latin typeface="Cinzel"/>
              <a:ea typeface="Cinzel"/>
              <a:cs typeface="Cinzel"/>
              <a:sym typeface="Cinzel"/>
            </a:endParaRPr>
          </a:p>
        </p:txBody>
      </p:sp>
      <p:sp>
        <p:nvSpPr>
          <p:cNvPr id="391" name="Google Shape;391;p33"/>
          <p:cNvSpPr txBox="1"/>
          <p:nvPr/>
        </p:nvSpPr>
        <p:spPr>
          <a:xfrm>
            <a:off x="1454884" y="6068896"/>
            <a:ext cx="4372239" cy="2344419"/>
          </a:xfrm>
          <a:prstGeom prst="rect">
            <a:avLst/>
          </a:prstGeom>
          <a:noFill/>
          <a:ln>
            <a:noFill/>
          </a:ln>
        </p:spPr>
        <p:txBody>
          <a:bodyPr spcFirstLastPara="1" wrap="square" lIns="0" tIns="0" rIns="0" bIns="0" anchor="t" anchorCtr="0">
            <a:spAutoFit/>
          </a:bodyPr>
          <a:lstStyle/>
          <a:p>
            <a:pPr marL="0" marR="0" lvl="0" indent="0" algn="r" rtl="0">
              <a:lnSpc>
                <a:spcPct val="140000"/>
              </a:lnSpc>
              <a:spcBef>
                <a:spcPts val="0"/>
              </a:spcBef>
              <a:spcAft>
                <a:spcPts val="0"/>
              </a:spcAft>
              <a:buNone/>
            </a:pPr>
            <a:r>
              <a:rPr lang="en-US" sz="2200" b="0" i="0" u="none" strike="noStrike" cap="none">
                <a:solidFill>
                  <a:srgbClr val="130E0C"/>
                </a:solidFill>
                <a:latin typeface="Poppins"/>
                <a:ea typeface="Poppins"/>
                <a:cs typeface="Poppins"/>
                <a:sym typeface="Poppins"/>
              </a:rPr>
              <a:t>Lois taught herself to paint after retiring at 66. Her passions are gardening, hiking, photography, and caring for her young grandson.</a:t>
            </a:r>
            <a:endParaRPr/>
          </a:p>
        </p:txBody>
      </p:sp>
      <p:sp>
        <p:nvSpPr>
          <p:cNvPr id="392" name="Google Shape;392;p33"/>
          <p:cNvSpPr txBox="1"/>
          <p:nvPr/>
        </p:nvSpPr>
        <p:spPr>
          <a:xfrm>
            <a:off x="680764" y="9438311"/>
            <a:ext cx="6417854" cy="368299"/>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2000" b="0" i="0" u="sng" strike="noStrike" cap="none">
                <a:solidFill>
                  <a:srgbClr val="2E2E2E"/>
                </a:solidFill>
                <a:latin typeface="Poppins"/>
                <a:ea typeface="Poppins"/>
                <a:cs typeface="Poppins"/>
                <a:sym typeface="Poppins"/>
                <a:hlinkClick r:id="rId5">
                  <a:extLst>
                    <a:ext uri="{A12FA001-AC4F-418D-AE19-62706E023703}">
                      <ahyp:hlinkClr xmlns:ahyp="http://schemas.microsoft.com/office/drawing/2018/hyperlinkcolor" val="tx"/>
                    </a:ext>
                  </a:extLst>
                </a:hlinkClick>
              </a:rPr>
              <a:t>www.iamals.org/artistry-of-als-2025/</a:t>
            </a:r>
            <a:endParaRPr/>
          </a:p>
        </p:txBody>
      </p:sp>
    </p:spTree>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1EEEB"/>
        </a:solidFill>
        <a:effectLst/>
      </p:bgPr>
    </p:bg>
    <p:spTree>
      <p:nvGrpSpPr>
        <p:cNvPr id="1" name="Shape 396"/>
        <p:cNvGrpSpPr/>
        <p:nvPr/>
      </p:nvGrpSpPr>
      <p:grpSpPr>
        <a:xfrm>
          <a:off x="0" y="0"/>
          <a:ext cx="0" cy="0"/>
          <a:chOff x="0" y="0"/>
          <a:chExt cx="0" cy="0"/>
        </a:xfrm>
      </p:grpSpPr>
      <p:sp>
        <p:nvSpPr>
          <p:cNvPr id="397" name="Google Shape;397;p34"/>
          <p:cNvSpPr/>
          <p:nvPr/>
        </p:nvSpPr>
        <p:spPr>
          <a:xfrm>
            <a:off x="0" y="5544835"/>
            <a:ext cx="3893092" cy="5035859"/>
          </a:xfrm>
          <a:custGeom>
            <a:avLst/>
            <a:gdLst/>
            <a:ahLst/>
            <a:cxnLst/>
            <a:rect l="l" t="t" r="r" b="b"/>
            <a:pathLst>
              <a:path w="1420211" h="1837095" extrusionOk="0">
                <a:moveTo>
                  <a:pt x="0" y="0"/>
                </a:moveTo>
                <a:lnTo>
                  <a:pt x="1420211" y="0"/>
                </a:lnTo>
                <a:lnTo>
                  <a:pt x="1420211" y="1837095"/>
                </a:lnTo>
                <a:lnTo>
                  <a:pt x="0" y="1837095"/>
                </a:lnTo>
                <a:close/>
              </a:path>
            </a:pathLst>
          </a:custGeom>
          <a:solidFill>
            <a:srgbClr val="D6CFC8"/>
          </a:solidFill>
          <a:ln>
            <a:noFill/>
          </a:ln>
        </p:spPr>
        <p:txBody>
          <a:bodyPr/>
          <a:lstStyle/>
          <a:p>
            <a:endParaRPr lang="en-US"/>
          </a:p>
        </p:txBody>
      </p:sp>
      <p:pic>
        <p:nvPicPr>
          <p:cNvPr id="398" name="Google Shape;398;p34"/>
          <p:cNvPicPr preferRelativeResize="0"/>
          <p:nvPr/>
        </p:nvPicPr>
        <p:blipFill rotWithShape="1">
          <a:blip r:embed="rId3">
            <a:alphaModFix/>
          </a:blip>
          <a:srcRect t="1367" b="1367"/>
          <a:stretch/>
        </p:blipFill>
        <p:spPr>
          <a:xfrm>
            <a:off x="314699" y="622635"/>
            <a:ext cx="8208284" cy="7983824"/>
          </a:xfrm>
          <a:prstGeom prst="rect">
            <a:avLst/>
          </a:prstGeom>
          <a:noFill/>
          <a:ln>
            <a:noFill/>
          </a:ln>
        </p:spPr>
      </p:pic>
      <p:sp>
        <p:nvSpPr>
          <p:cNvPr id="399" name="Google Shape;399;p34"/>
          <p:cNvSpPr/>
          <p:nvPr/>
        </p:nvSpPr>
        <p:spPr>
          <a:xfrm>
            <a:off x="9897993" y="0"/>
            <a:ext cx="8390007" cy="9056911"/>
          </a:xfrm>
          <a:custGeom>
            <a:avLst/>
            <a:gdLst/>
            <a:ahLst/>
            <a:cxnLst/>
            <a:rect l="l" t="t" r="r" b="b"/>
            <a:pathLst>
              <a:path w="3060697" h="3303986" extrusionOk="0">
                <a:moveTo>
                  <a:pt x="0" y="0"/>
                </a:moveTo>
                <a:lnTo>
                  <a:pt x="3060697" y="0"/>
                </a:lnTo>
                <a:lnTo>
                  <a:pt x="3060697" y="3303986"/>
                </a:lnTo>
                <a:lnTo>
                  <a:pt x="0" y="3303986"/>
                </a:lnTo>
                <a:close/>
              </a:path>
            </a:pathLst>
          </a:custGeom>
          <a:solidFill>
            <a:srgbClr val="D6CFC8"/>
          </a:solidFill>
          <a:ln>
            <a:noFill/>
          </a:ln>
        </p:spPr>
        <p:txBody>
          <a:bodyPr/>
          <a:lstStyle/>
          <a:p>
            <a:endParaRPr lang="en-US"/>
          </a:p>
        </p:txBody>
      </p:sp>
      <p:pic>
        <p:nvPicPr>
          <p:cNvPr id="400" name="Google Shape;400;p34"/>
          <p:cNvPicPr preferRelativeResize="0"/>
          <p:nvPr/>
        </p:nvPicPr>
        <p:blipFill rotWithShape="1">
          <a:blip r:embed="rId4">
            <a:alphaModFix/>
          </a:blip>
          <a:srcRect t="83" b="84"/>
          <a:stretch/>
        </p:blipFill>
        <p:spPr>
          <a:xfrm>
            <a:off x="8900332" y="2915229"/>
            <a:ext cx="9037177" cy="6758168"/>
          </a:xfrm>
          <a:prstGeom prst="rect">
            <a:avLst/>
          </a:prstGeom>
          <a:noFill/>
          <a:ln>
            <a:noFill/>
          </a:ln>
        </p:spPr>
      </p:pic>
      <p:sp>
        <p:nvSpPr>
          <p:cNvPr id="401" name="Google Shape;401;p34"/>
          <p:cNvSpPr txBox="1"/>
          <p:nvPr/>
        </p:nvSpPr>
        <p:spPr>
          <a:xfrm>
            <a:off x="11187805" y="660401"/>
            <a:ext cx="6417854" cy="368299"/>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2000" b="0" i="0" u="sng" strike="noStrike" cap="none">
                <a:solidFill>
                  <a:srgbClr val="2E2E2E"/>
                </a:solidFill>
                <a:latin typeface="Poppins"/>
                <a:ea typeface="Poppins"/>
                <a:cs typeface="Poppins"/>
                <a:sym typeface="Poppins"/>
                <a:hlinkClick r:id="rId5">
                  <a:extLst>
                    <a:ext uri="{A12FA001-AC4F-418D-AE19-62706E023703}">
                      <ahyp:hlinkClr xmlns:ahyp="http://schemas.microsoft.com/office/drawing/2018/hyperlinkcolor" val="tx"/>
                    </a:ext>
                  </a:extLst>
                </a:hlinkClick>
              </a:rPr>
              <a:t>www.iamals.org/artistry-of-als-2025/</a:t>
            </a:r>
            <a:endParaRPr/>
          </a:p>
        </p:txBody>
      </p:sp>
    </p:spTree>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1EEEB"/>
        </a:solidFill>
        <a:effectLst/>
      </p:bgPr>
    </p:bg>
    <p:spTree>
      <p:nvGrpSpPr>
        <p:cNvPr id="1" name="Shape 405"/>
        <p:cNvGrpSpPr/>
        <p:nvPr/>
      </p:nvGrpSpPr>
      <p:grpSpPr>
        <a:xfrm>
          <a:off x="0" y="0"/>
          <a:ext cx="0" cy="0"/>
          <a:chOff x="0" y="0"/>
          <a:chExt cx="0" cy="0"/>
        </a:xfrm>
      </p:grpSpPr>
      <p:sp>
        <p:nvSpPr>
          <p:cNvPr id="406" name="Google Shape;406;p35"/>
          <p:cNvSpPr/>
          <p:nvPr/>
        </p:nvSpPr>
        <p:spPr>
          <a:xfrm>
            <a:off x="-362140" y="-1742828"/>
            <a:ext cx="16901890" cy="12623045"/>
          </a:xfrm>
          <a:custGeom>
            <a:avLst/>
            <a:gdLst/>
            <a:ahLst/>
            <a:cxnLst/>
            <a:rect l="l" t="t" r="r" b="b"/>
            <a:pathLst>
              <a:path w="3074644" h="2296274" extrusionOk="0">
                <a:moveTo>
                  <a:pt x="0" y="0"/>
                </a:moveTo>
                <a:lnTo>
                  <a:pt x="3074644" y="0"/>
                </a:lnTo>
                <a:lnTo>
                  <a:pt x="3074644" y="2296274"/>
                </a:lnTo>
                <a:lnTo>
                  <a:pt x="0" y="2296274"/>
                </a:lnTo>
                <a:close/>
              </a:path>
            </a:pathLst>
          </a:custGeom>
          <a:solidFill>
            <a:srgbClr val="D6CFC8"/>
          </a:solidFill>
          <a:ln>
            <a:noFill/>
          </a:ln>
        </p:spPr>
        <p:txBody>
          <a:bodyPr/>
          <a:lstStyle/>
          <a:p>
            <a:endParaRPr lang="en-US"/>
          </a:p>
        </p:txBody>
      </p:sp>
      <p:pic>
        <p:nvPicPr>
          <p:cNvPr id="407" name="Google Shape;407;p35"/>
          <p:cNvPicPr preferRelativeResize="0"/>
          <p:nvPr/>
        </p:nvPicPr>
        <p:blipFill rotWithShape="1">
          <a:blip r:embed="rId3">
            <a:alphaModFix/>
          </a:blip>
          <a:srcRect t="916" b="916"/>
          <a:stretch/>
        </p:blipFill>
        <p:spPr>
          <a:xfrm>
            <a:off x="439456" y="585393"/>
            <a:ext cx="6825046" cy="6699767"/>
          </a:xfrm>
          <a:prstGeom prst="rect">
            <a:avLst/>
          </a:prstGeom>
          <a:noFill/>
          <a:ln>
            <a:noFill/>
          </a:ln>
        </p:spPr>
      </p:pic>
      <p:cxnSp>
        <p:nvCxnSpPr>
          <p:cNvPr id="408" name="Google Shape;408;p35"/>
          <p:cNvCxnSpPr/>
          <p:nvPr/>
        </p:nvCxnSpPr>
        <p:spPr>
          <a:xfrm>
            <a:off x="9144000" y="9141604"/>
            <a:ext cx="3028441" cy="0"/>
          </a:xfrm>
          <a:prstGeom prst="straightConnector1">
            <a:avLst/>
          </a:prstGeom>
          <a:noFill/>
          <a:ln w="9525" cap="flat" cmpd="sng">
            <a:solidFill>
              <a:srgbClr val="000000"/>
            </a:solidFill>
            <a:prstDash val="solid"/>
            <a:round/>
            <a:headEnd type="none" w="sm" len="sm"/>
            <a:tailEnd type="none" w="sm" len="sm"/>
          </a:ln>
        </p:spPr>
      </p:cxnSp>
      <p:pic>
        <p:nvPicPr>
          <p:cNvPr id="409" name="Google Shape;409;p35"/>
          <p:cNvPicPr preferRelativeResize="0"/>
          <p:nvPr/>
        </p:nvPicPr>
        <p:blipFill rotWithShape="1">
          <a:blip r:embed="rId4">
            <a:alphaModFix/>
          </a:blip>
          <a:srcRect t="5713" b="5713"/>
          <a:stretch/>
        </p:blipFill>
        <p:spPr>
          <a:xfrm>
            <a:off x="10133784" y="4765261"/>
            <a:ext cx="7595877" cy="5039799"/>
          </a:xfrm>
          <a:prstGeom prst="rect">
            <a:avLst/>
          </a:prstGeom>
          <a:noFill/>
          <a:ln>
            <a:noFill/>
          </a:ln>
        </p:spPr>
      </p:pic>
      <p:sp>
        <p:nvSpPr>
          <p:cNvPr id="410" name="Google Shape;410;p35"/>
          <p:cNvSpPr txBox="1"/>
          <p:nvPr/>
        </p:nvSpPr>
        <p:spPr>
          <a:xfrm>
            <a:off x="8301542" y="1015078"/>
            <a:ext cx="8556600" cy="36942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12000" i="0" u="none" strike="noStrike" cap="none">
                <a:solidFill>
                  <a:srgbClr val="130E0C"/>
                </a:solidFill>
                <a:latin typeface="Cinzel"/>
                <a:ea typeface="Cinzel"/>
                <a:cs typeface="Cinzel"/>
                <a:sym typeface="Cinzel"/>
              </a:rPr>
              <a:t>MARK COMBOT</a:t>
            </a:r>
            <a:endParaRPr>
              <a:latin typeface="Cinzel"/>
              <a:ea typeface="Cinzel"/>
              <a:cs typeface="Cinzel"/>
              <a:sym typeface="Cinzel"/>
            </a:endParaRPr>
          </a:p>
        </p:txBody>
      </p:sp>
      <p:sp>
        <p:nvSpPr>
          <p:cNvPr id="411" name="Google Shape;411;p35"/>
          <p:cNvSpPr txBox="1"/>
          <p:nvPr/>
        </p:nvSpPr>
        <p:spPr>
          <a:xfrm>
            <a:off x="2415890" y="8475981"/>
            <a:ext cx="6561182" cy="1172844"/>
          </a:xfrm>
          <a:prstGeom prst="rect">
            <a:avLst/>
          </a:prstGeom>
          <a:noFill/>
          <a:ln>
            <a:noFill/>
          </a:ln>
        </p:spPr>
        <p:txBody>
          <a:bodyPr spcFirstLastPara="1" wrap="square" lIns="0" tIns="0" rIns="0" bIns="0" anchor="t" anchorCtr="0">
            <a:spAutoFit/>
          </a:bodyPr>
          <a:lstStyle/>
          <a:p>
            <a:pPr marL="0" marR="0" lvl="0" indent="0" algn="r" rtl="0">
              <a:lnSpc>
                <a:spcPct val="140000"/>
              </a:lnSpc>
              <a:spcBef>
                <a:spcPts val="0"/>
              </a:spcBef>
              <a:spcAft>
                <a:spcPts val="0"/>
              </a:spcAft>
              <a:buNone/>
            </a:pPr>
            <a:r>
              <a:rPr lang="en-US" sz="2200" b="0" i="0" u="none" strike="noStrike" cap="none">
                <a:solidFill>
                  <a:srgbClr val="130E0C"/>
                </a:solidFill>
                <a:latin typeface="Poppins"/>
                <a:ea typeface="Poppins"/>
                <a:cs typeface="Poppins"/>
                <a:sym typeface="Poppins"/>
              </a:rPr>
              <a:t>Mark uses AI to generate these images of inspiration, and shakes his fist unapologetically at ALS .</a:t>
            </a:r>
            <a:endParaRPr/>
          </a:p>
        </p:txBody>
      </p:sp>
      <p:sp>
        <p:nvSpPr>
          <p:cNvPr id="412" name="Google Shape;412;p35"/>
          <p:cNvSpPr txBox="1"/>
          <p:nvPr/>
        </p:nvSpPr>
        <p:spPr>
          <a:xfrm>
            <a:off x="11507729" y="590791"/>
            <a:ext cx="6417854" cy="368299"/>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2000" b="0" i="0" u="sng" strike="noStrike" cap="none">
                <a:solidFill>
                  <a:srgbClr val="2E2E2E"/>
                </a:solidFill>
                <a:latin typeface="Poppins"/>
                <a:ea typeface="Poppins"/>
                <a:cs typeface="Poppins"/>
                <a:sym typeface="Poppins"/>
                <a:hlinkClick r:id="rId5">
                  <a:extLst>
                    <a:ext uri="{A12FA001-AC4F-418D-AE19-62706E023703}">
                      <ahyp:hlinkClr xmlns:ahyp="http://schemas.microsoft.com/office/drawing/2018/hyperlinkcolor" val="tx"/>
                    </a:ext>
                  </a:extLst>
                </a:hlinkClick>
              </a:rPr>
              <a:t>www.iamals.org/artistry-of-als-2025/</a:t>
            </a:r>
            <a:endParaRPr/>
          </a:p>
        </p:txBody>
      </p:sp>
    </p:spTree>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1EEEB"/>
        </a:solidFill>
        <a:effectLst/>
      </p:bgPr>
    </p:bg>
    <p:spTree>
      <p:nvGrpSpPr>
        <p:cNvPr id="1" name="Shape 416"/>
        <p:cNvGrpSpPr/>
        <p:nvPr/>
      </p:nvGrpSpPr>
      <p:grpSpPr>
        <a:xfrm>
          <a:off x="0" y="0"/>
          <a:ext cx="0" cy="0"/>
          <a:chOff x="0" y="0"/>
          <a:chExt cx="0" cy="0"/>
        </a:xfrm>
      </p:grpSpPr>
      <p:sp>
        <p:nvSpPr>
          <p:cNvPr id="417" name="Google Shape;417;p36"/>
          <p:cNvSpPr/>
          <p:nvPr/>
        </p:nvSpPr>
        <p:spPr>
          <a:xfrm>
            <a:off x="0" y="5544835"/>
            <a:ext cx="3893092" cy="5035859"/>
          </a:xfrm>
          <a:custGeom>
            <a:avLst/>
            <a:gdLst/>
            <a:ahLst/>
            <a:cxnLst/>
            <a:rect l="l" t="t" r="r" b="b"/>
            <a:pathLst>
              <a:path w="1420211" h="1837095" extrusionOk="0">
                <a:moveTo>
                  <a:pt x="0" y="0"/>
                </a:moveTo>
                <a:lnTo>
                  <a:pt x="1420211" y="0"/>
                </a:lnTo>
                <a:lnTo>
                  <a:pt x="1420211" y="1837095"/>
                </a:lnTo>
                <a:lnTo>
                  <a:pt x="0" y="1837095"/>
                </a:lnTo>
                <a:close/>
              </a:path>
            </a:pathLst>
          </a:custGeom>
          <a:solidFill>
            <a:srgbClr val="D6CFC8"/>
          </a:solidFill>
          <a:ln>
            <a:noFill/>
          </a:ln>
        </p:spPr>
        <p:txBody>
          <a:bodyPr/>
          <a:lstStyle/>
          <a:p>
            <a:endParaRPr lang="en-US"/>
          </a:p>
        </p:txBody>
      </p:sp>
      <p:pic>
        <p:nvPicPr>
          <p:cNvPr id="418" name="Google Shape;418;p36"/>
          <p:cNvPicPr preferRelativeResize="0"/>
          <p:nvPr/>
        </p:nvPicPr>
        <p:blipFill rotWithShape="1">
          <a:blip r:embed="rId3">
            <a:alphaModFix/>
          </a:blip>
          <a:srcRect t="2305" b="2305"/>
          <a:stretch/>
        </p:blipFill>
        <p:spPr>
          <a:xfrm>
            <a:off x="470360" y="-204309"/>
            <a:ext cx="7193472" cy="5140123"/>
          </a:xfrm>
          <a:prstGeom prst="rect">
            <a:avLst/>
          </a:prstGeom>
          <a:noFill/>
          <a:ln>
            <a:noFill/>
          </a:ln>
        </p:spPr>
      </p:pic>
      <p:sp>
        <p:nvSpPr>
          <p:cNvPr id="419" name="Google Shape;419;p36"/>
          <p:cNvSpPr/>
          <p:nvPr/>
        </p:nvSpPr>
        <p:spPr>
          <a:xfrm>
            <a:off x="9897993" y="0"/>
            <a:ext cx="8390007" cy="9056911"/>
          </a:xfrm>
          <a:custGeom>
            <a:avLst/>
            <a:gdLst/>
            <a:ahLst/>
            <a:cxnLst/>
            <a:rect l="l" t="t" r="r" b="b"/>
            <a:pathLst>
              <a:path w="3060697" h="3303986" extrusionOk="0">
                <a:moveTo>
                  <a:pt x="0" y="0"/>
                </a:moveTo>
                <a:lnTo>
                  <a:pt x="3060697" y="0"/>
                </a:lnTo>
                <a:lnTo>
                  <a:pt x="3060697" y="3303986"/>
                </a:lnTo>
                <a:lnTo>
                  <a:pt x="0" y="3303986"/>
                </a:lnTo>
                <a:close/>
              </a:path>
            </a:pathLst>
          </a:custGeom>
          <a:solidFill>
            <a:srgbClr val="D6CFC8"/>
          </a:solidFill>
          <a:ln>
            <a:noFill/>
          </a:ln>
        </p:spPr>
        <p:txBody>
          <a:bodyPr/>
          <a:lstStyle/>
          <a:p>
            <a:endParaRPr lang="en-US"/>
          </a:p>
        </p:txBody>
      </p:sp>
      <p:pic>
        <p:nvPicPr>
          <p:cNvPr id="420" name="Google Shape;420;p36"/>
          <p:cNvPicPr preferRelativeResize="0"/>
          <p:nvPr/>
        </p:nvPicPr>
        <p:blipFill rotWithShape="1">
          <a:blip r:embed="rId4">
            <a:alphaModFix/>
          </a:blip>
          <a:srcRect t="28275" b="8690"/>
          <a:stretch/>
        </p:blipFill>
        <p:spPr>
          <a:xfrm>
            <a:off x="4067097" y="4147770"/>
            <a:ext cx="7055165" cy="5936628"/>
          </a:xfrm>
          <a:prstGeom prst="rect">
            <a:avLst/>
          </a:prstGeom>
          <a:noFill/>
          <a:ln>
            <a:noFill/>
          </a:ln>
        </p:spPr>
      </p:pic>
      <p:pic>
        <p:nvPicPr>
          <p:cNvPr id="421" name="Google Shape;421;p36"/>
          <p:cNvPicPr preferRelativeResize="0"/>
          <p:nvPr/>
        </p:nvPicPr>
        <p:blipFill rotWithShape="1">
          <a:blip r:embed="rId5">
            <a:alphaModFix/>
          </a:blip>
          <a:srcRect l="11977" r="11976"/>
          <a:stretch/>
        </p:blipFill>
        <p:spPr>
          <a:xfrm>
            <a:off x="11195086" y="1173625"/>
            <a:ext cx="6648196" cy="8742419"/>
          </a:xfrm>
          <a:prstGeom prst="rect">
            <a:avLst/>
          </a:prstGeom>
          <a:noFill/>
          <a:ln>
            <a:noFill/>
          </a:ln>
        </p:spPr>
      </p:pic>
      <p:sp>
        <p:nvSpPr>
          <p:cNvPr id="422" name="Google Shape;422;p36"/>
          <p:cNvSpPr txBox="1"/>
          <p:nvPr/>
        </p:nvSpPr>
        <p:spPr>
          <a:xfrm>
            <a:off x="11310256" y="465928"/>
            <a:ext cx="6417854" cy="368299"/>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2000" b="0" i="0" u="sng" strike="noStrike" cap="none">
                <a:solidFill>
                  <a:srgbClr val="2E2E2E"/>
                </a:solidFill>
                <a:latin typeface="Poppins"/>
                <a:ea typeface="Poppins"/>
                <a:cs typeface="Poppins"/>
                <a:sym typeface="Poppins"/>
                <a:hlinkClick r:id="rId6">
                  <a:extLst>
                    <a:ext uri="{A12FA001-AC4F-418D-AE19-62706E023703}">
                      <ahyp:hlinkClr xmlns:ahyp="http://schemas.microsoft.com/office/drawing/2018/hyperlinkcolor" val="tx"/>
                    </a:ext>
                  </a:extLst>
                </a:hlinkClick>
              </a:rPr>
              <a:t>www.iamals.org/artistry-of-als-2025/</a:t>
            </a:r>
            <a:endParaRPr/>
          </a:p>
        </p:txBody>
      </p:sp>
    </p:spTree>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D6CFC8"/>
        </a:solidFill>
        <a:effectLst/>
      </p:bgPr>
    </p:bg>
    <p:spTree>
      <p:nvGrpSpPr>
        <p:cNvPr id="1" name="Shape 426"/>
        <p:cNvGrpSpPr/>
        <p:nvPr/>
      </p:nvGrpSpPr>
      <p:grpSpPr>
        <a:xfrm>
          <a:off x="0" y="0"/>
          <a:ext cx="0" cy="0"/>
          <a:chOff x="0" y="0"/>
          <a:chExt cx="0" cy="0"/>
        </a:xfrm>
      </p:grpSpPr>
      <p:pic>
        <p:nvPicPr>
          <p:cNvPr id="427" name="Google Shape;427;p37"/>
          <p:cNvPicPr preferRelativeResize="0"/>
          <p:nvPr/>
        </p:nvPicPr>
        <p:blipFill rotWithShape="1">
          <a:blip r:embed="rId3">
            <a:alphaModFix/>
          </a:blip>
          <a:srcRect t="3071" b="3070"/>
          <a:stretch/>
        </p:blipFill>
        <p:spPr>
          <a:xfrm>
            <a:off x="1028700" y="344911"/>
            <a:ext cx="7417660" cy="9282725"/>
          </a:xfrm>
          <a:prstGeom prst="rect">
            <a:avLst/>
          </a:prstGeom>
          <a:noFill/>
          <a:ln>
            <a:noFill/>
          </a:ln>
        </p:spPr>
      </p:pic>
      <p:sp>
        <p:nvSpPr>
          <p:cNvPr id="428" name="Google Shape;428;p37"/>
          <p:cNvSpPr txBox="1"/>
          <p:nvPr/>
        </p:nvSpPr>
        <p:spPr>
          <a:xfrm>
            <a:off x="9203650" y="1336124"/>
            <a:ext cx="8285700" cy="36942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None/>
            </a:pPr>
            <a:r>
              <a:rPr lang="en-US" sz="12000" i="0" u="none" strike="noStrike" cap="none">
                <a:solidFill>
                  <a:srgbClr val="2E2E2E"/>
                </a:solidFill>
                <a:latin typeface="Cinzel"/>
                <a:ea typeface="Cinzel"/>
                <a:cs typeface="Cinzel"/>
                <a:sym typeface="Cinzel"/>
              </a:rPr>
              <a:t>MARK TOURIS</a:t>
            </a:r>
            <a:endParaRPr>
              <a:latin typeface="Cinzel"/>
              <a:ea typeface="Cinzel"/>
              <a:cs typeface="Cinzel"/>
              <a:sym typeface="Cinzel"/>
            </a:endParaRPr>
          </a:p>
        </p:txBody>
      </p:sp>
      <p:sp>
        <p:nvSpPr>
          <p:cNvPr id="429" name="Google Shape;429;p37"/>
          <p:cNvSpPr txBox="1"/>
          <p:nvPr/>
        </p:nvSpPr>
        <p:spPr>
          <a:xfrm>
            <a:off x="13577060" y="4770057"/>
            <a:ext cx="3058796" cy="375284"/>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2100" b="0" i="0" u="none" strike="noStrike" cap="none">
                <a:solidFill>
                  <a:srgbClr val="D6CFC8"/>
                </a:solidFill>
                <a:latin typeface="Poppins"/>
                <a:ea typeface="Poppins"/>
                <a:cs typeface="Poppins"/>
                <a:sym typeface="Poppins"/>
              </a:rPr>
              <a:t>@reallygreatsite</a:t>
            </a:r>
            <a:endParaRPr/>
          </a:p>
        </p:txBody>
      </p:sp>
      <p:sp>
        <p:nvSpPr>
          <p:cNvPr id="430" name="Google Shape;430;p37"/>
          <p:cNvSpPr txBox="1"/>
          <p:nvPr/>
        </p:nvSpPr>
        <p:spPr>
          <a:xfrm>
            <a:off x="10296469" y="5887287"/>
            <a:ext cx="6561182" cy="1563369"/>
          </a:xfrm>
          <a:prstGeom prst="rect">
            <a:avLst/>
          </a:prstGeom>
          <a:noFill/>
          <a:ln>
            <a:noFill/>
          </a:ln>
        </p:spPr>
        <p:txBody>
          <a:bodyPr spcFirstLastPara="1" wrap="square" lIns="0" tIns="0" rIns="0" bIns="0" anchor="t" anchorCtr="0">
            <a:spAutoFit/>
          </a:bodyPr>
          <a:lstStyle/>
          <a:p>
            <a:pPr marL="0" marR="0" lvl="0" indent="0" algn="r" rtl="0">
              <a:lnSpc>
                <a:spcPct val="140000"/>
              </a:lnSpc>
              <a:spcBef>
                <a:spcPts val="0"/>
              </a:spcBef>
              <a:spcAft>
                <a:spcPts val="0"/>
              </a:spcAft>
              <a:buNone/>
            </a:pPr>
            <a:r>
              <a:rPr lang="en-US" sz="2200" b="0" i="0" u="none" strike="noStrike" cap="none">
                <a:solidFill>
                  <a:srgbClr val="130E0C"/>
                </a:solidFill>
                <a:latin typeface="Poppins"/>
                <a:ea typeface="Poppins"/>
                <a:cs typeface="Poppins"/>
                <a:sym typeface="Poppins"/>
              </a:rPr>
              <a:t>Mark has been an artist all his life, with a BFA from Columbus College of Art &amp; Design and an MFA from the University of Montana, both in Sculpture </a:t>
            </a:r>
            <a:endParaRPr/>
          </a:p>
        </p:txBody>
      </p:sp>
      <p:sp>
        <p:nvSpPr>
          <p:cNvPr id="431" name="Google Shape;431;p37"/>
          <p:cNvSpPr txBox="1"/>
          <p:nvPr/>
        </p:nvSpPr>
        <p:spPr>
          <a:xfrm>
            <a:off x="10841446" y="9259337"/>
            <a:ext cx="6417854" cy="368299"/>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2000" b="0" i="0" u="sng" strike="noStrike" cap="none">
                <a:solidFill>
                  <a:srgbClr val="2E2E2E"/>
                </a:solidFill>
                <a:latin typeface="Poppins"/>
                <a:ea typeface="Poppins"/>
                <a:cs typeface="Poppins"/>
                <a:sym typeface="Poppins"/>
                <a:hlinkClick r:id="rId4">
                  <a:extLst>
                    <a:ext uri="{A12FA001-AC4F-418D-AE19-62706E023703}">
                      <ahyp:hlinkClr xmlns:ahyp="http://schemas.microsoft.com/office/drawing/2018/hyperlinkcolor" val="tx"/>
                    </a:ext>
                  </a:extLst>
                </a:hlinkClick>
              </a:rPr>
              <a:t>www.iamals.org/artistry-of-als-2025/</a:t>
            </a:r>
            <a:endParaRPr/>
          </a:p>
        </p:txBody>
      </p:sp>
    </p:spTree>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1EEEB"/>
        </a:solidFill>
        <a:effectLst/>
      </p:bgPr>
    </p:bg>
    <p:spTree>
      <p:nvGrpSpPr>
        <p:cNvPr id="1" name="Shape 435"/>
        <p:cNvGrpSpPr/>
        <p:nvPr/>
      </p:nvGrpSpPr>
      <p:grpSpPr>
        <a:xfrm>
          <a:off x="0" y="0"/>
          <a:ext cx="0" cy="0"/>
          <a:chOff x="0" y="0"/>
          <a:chExt cx="0" cy="0"/>
        </a:xfrm>
      </p:grpSpPr>
      <p:sp>
        <p:nvSpPr>
          <p:cNvPr id="436" name="Google Shape;436;p38"/>
          <p:cNvSpPr/>
          <p:nvPr/>
        </p:nvSpPr>
        <p:spPr>
          <a:xfrm>
            <a:off x="-454869" y="-180923"/>
            <a:ext cx="18905713" cy="4907181"/>
          </a:xfrm>
          <a:custGeom>
            <a:avLst/>
            <a:gdLst/>
            <a:ahLst/>
            <a:cxnLst/>
            <a:rect l="l" t="t" r="r" b="b"/>
            <a:pathLst>
              <a:path w="6896856" h="1790153" extrusionOk="0">
                <a:moveTo>
                  <a:pt x="0" y="0"/>
                </a:moveTo>
                <a:lnTo>
                  <a:pt x="6896856" y="0"/>
                </a:lnTo>
                <a:lnTo>
                  <a:pt x="6896856" y="1790153"/>
                </a:lnTo>
                <a:lnTo>
                  <a:pt x="0" y="1790153"/>
                </a:lnTo>
                <a:close/>
              </a:path>
            </a:pathLst>
          </a:custGeom>
          <a:solidFill>
            <a:srgbClr val="D6CFC8"/>
          </a:solidFill>
          <a:ln>
            <a:noFill/>
          </a:ln>
        </p:spPr>
        <p:txBody>
          <a:bodyPr/>
          <a:lstStyle/>
          <a:p>
            <a:endParaRPr lang="en-US"/>
          </a:p>
        </p:txBody>
      </p:sp>
      <p:pic>
        <p:nvPicPr>
          <p:cNvPr id="437" name="Google Shape;437;p38"/>
          <p:cNvPicPr preferRelativeResize="0"/>
          <p:nvPr/>
        </p:nvPicPr>
        <p:blipFill rotWithShape="1">
          <a:blip r:embed="rId3">
            <a:alphaModFix/>
          </a:blip>
          <a:srcRect t="12804" b="12804"/>
          <a:stretch/>
        </p:blipFill>
        <p:spPr>
          <a:xfrm>
            <a:off x="6241518" y="2838663"/>
            <a:ext cx="5398062" cy="5751562"/>
          </a:xfrm>
          <a:prstGeom prst="rect">
            <a:avLst/>
          </a:prstGeom>
          <a:noFill/>
          <a:ln>
            <a:noFill/>
          </a:ln>
        </p:spPr>
      </p:pic>
      <p:pic>
        <p:nvPicPr>
          <p:cNvPr id="438" name="Google Shape;438;p38"/>
          <p:cNvPicPr preferRelativeResize="0"/>
          <p:nvPr/>
        </p:nvPicPr>
        <p:blipFill rotWithShape="1">
          <a:blip r:embed="rId4">
            <a:alphaModFix/>
          </a:blip>
          <a:srcRect t="13001" b="13000"/>
          <a:stretch/>
        </p:blipFill>
        <p:spPr>
          <a:xfrm>
            <a:off x="11991716" y="3649518"/>
            <a:ext cx="5992530" cy="5919503"/>
          </a:xfrm>
          <a:prstGeom prst="rect">
            <a:avLst/>
          </a:prstGeom>
          <a:noFill/>
          <a:ln>
            <a:noFill/>
          </a:ln>
        </p:spPr>
      </p:pic>
      <p:sp>
        <p:nvSpPr>
          <p:cNvPr id="439" name="Google Shape;439;p38"/>
          <p:cNvSpPr txBox="1"/>
          <p:nvPr/>
        </p:nvSpPr>
        <p:spPr>
          <a:xfrm>
            <a:off x="8012155" y="681629"/>
            <a:ext cx="9758617" cy="1172844"/>
          </a:xfrm>
          <a:prstGeom prst="rect">
            <a:avLst/>
          </a:prstGeom>
          <a:noFill/>
          <a:ln>
            <a:noFill/>
          </a:ln>
        </p:spPr>
        <p:txBody>
          <a:bodyPr spcFirstLastPara="1" wrap="square" lIns="0" tIns="0" rIns="0" bIns="0" anchor="t" anchorCtr="0">
            <a:spAutoFit/>
          </a:bodyPr>
          <a:lstStyle/>
          <a:p>
            <a:pPr marL="0" marR="0" lvl="0" indent="0" algn="r" rtl="0">
              <a:lnSpc>
                <a:spcPct val="140000"/>
              </a:lnSpc>
              <a:spcBef>
                <a:spcPts val="0"/>
              </a:spcBef>
              <a:spcAft>
                <a:spcPts val="0"/>
              </a:spcAft>
              <a:buNone/>
            </a:pPr>
            <a:r>
              <a:rPr lang="en-US" sz="2200" b="0" i="0" u="none" strike="noStrike" cap="none">
                <a:solidFill>
                  <a:srgbClr val="130E0C"/>
                </a:solidFill>
                <a:latin typeface="Poppins"/>
                <a:ea typeface="Poppins"/>
                <a:cs typeface="Poppins"/>
                <a:sym typeface="Poppins"/>
              </a:rPr>
              <a:t>As a sculptor, Mark was creating large scale mixed media works that required a lot of physicality and strength to produce. He now gets pleasure from drawing portraits of his beautiful family. </a:t>
            </a:r>
            <a:endParaRPr/>
          </a:p>
        </p:txBody>
      </p:sp>
      <p:pic>
        <p:nvPicPr>
          <p:cNvPr id="440" name="Google Shape;440;p38"/>
          <p:cNvPicPr preferRelativeResize="0"/>
          <p:nvPr/>
        </p:nvPicPr>
        <p:blipFill rotWithShape="1">
          <a:blip r:embed="rId5">
            <a:alphaModFix/>
          </a:blip>
          <a:srcRect t="11004" b="11004"/>
          <a:stretch/>
        </p:blipFill>
        <p:spPr>
          <a:xfrm>
            <a:off x="396952" y="3649518"/>
            <a:ext cx="5492430" cy="5919503"/>
          </a:xfrm>
          <a:prstGeom prst="rect">
            <a:avLst/>
          </a:prstGeom>
          <a:noFill/>
          <a:ln>
            <a:noFill/>
          </a:ln>
        </p:spPr>
      </p:pic>
      <p:sp>
        <p:nvSpPr>
          <p:cNvPr id="441" name="Google Shape;441;p38"/>
          <p:cNvSpPr txBox="1"/>
          <p:nvPr/>
        </p:nvSpPr>
        <p:spPr>
          <a:xfrm>
            <a:off x="396952" y="660401"/>
            <a:ext cx="6417854" cy="368299"/>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2000" b="0" i="0" u="sng" strike="noStrike" cap="none">
                <a:solidFill>
                  <a:srgbClr val="2E2E2E"/>
                </a:solidFill>
                <a:latin typeface="Poppins"/>
                <a:ea typeface="Poppins"/>
                <a:cs typeface="Poppins"/>
                <a:sym typeface="Poppins"/>
                <a:hlinkClick r:id="rId6">
                  <a:extLst>
                    <a:ext uri="{A12FA001-AC4F-418D-AE19-62706E023703}">
                      <ahyp:hlinkClr xmlns:ahyp="http://schemas.microsoft.com/office/drawing/2018/hyperlinkcolor" val="tx"/>
                    </a:ext>
                  </a:extLst>
                </a:hlinkClick>
              </a:rPr>
              <a:t>www.iamals.org/artistry-of-als-2025/</a:t>
            </a:r>
            <a:endParaRPr/>
          </a:p>
        </p:txBody>
      </p:sp>
    </p:spTree>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D6CFC8"/>
        </a:solidFill>
        <a:effectLst/>
      </p:bgPr>
    </p:bg>
    <p:spTree>
      <p:nvGrpSpPr>
        <p:cNvPr id="1" name="Shape 445"/>
        <p:cNvGrpSpPr/>
        <p:nvPr/>
      </p:nvGrpSpPr>
      <p:grpSpPr>
        <a:xfrm>
          <a:off x="0" y="0"/>
          <a:ext cx="0" cy="0"/>
          <a:chOff x="0" y="0"/>
          <a:chExt cx="0" cy="0"/>
        </a:xfrm>
      </p:grpSpPr>
      <p:sp>
        <p:nvSpPr>
          <p:cNvPr id="446" name="Google Shape;446;p39"/>
          <p:cNvSpPr/>
          <p:nvPr/>
        </p:nvSpPr>
        <p:spPr>
          <a:xfrm>
            <a:off x="2011045" y="4450302"/>
            <a:ext cx="16276955" cy="5836698"/>
          </a:xfrm>
          <a:custGeom>
            <a:avLst/>
            <a:gdLst/>
            <a:ahLst/>
            <a:cxnLst/>
            <a:rect l="l" t="t" r="r" b="b"/>
            <a:pathLst>
              <a:path w="4186130" h="1501090" extrusionOk="0">
                <a:moveTo>
                  <a:pt x="0" y="0"/>
                </a:moveTo>
                <a:lnTo>
                  <a:pt x="4186130" y="0"/>
                </a:lnTo>
                <a:lnTo>
                  <a:pt x="4186130" y="1501090"/>
                </a:lnTo>
                <a:lnTo>
                  <a:pt x="0" y="1501090"/>
                </a:lnTo>
                <a:close/>
              </a:path>
            </a:pathLst>
          </a:custGeom>
          <a:solidFill>
            <a:srgbClr val="F1EEEB"/>
          </a:solidFill>
          <a:ln>
            <a:noFill/>
          </a:ln>
        </p:spPr>
        <p:txBody>
          <a:bodyPr/>
          <a:lstStyle/>
          <a:p>
            <a:endParaRPr lang="en-US"/>
          </a:p>
        </p:txBody>
      </p:sp>
      <p:sp>
        <p:nvSpPr>
          <p:cNvPr id="447" name="Google Shape;447;p39"/>
          <p:cNvSpPr/>
          <p:nvPr/>
        </p:nvSpPr>
        <p:spPr>
          <a:xfrm>
            <a:off x="531017" y="496962"/>
            <a:ext cx="5916592" cy="9293077"/>
          </a:xfrm>
          <a:custGeom>
            <a:avLst/>
            <a:gdLst/>
            <a:ahLst/>
            <a:cxnLst/>
            <a:rect l="l" t="t" r="r" b="b"/>
            <a:pathLst>
              <a:path w="5916592" h="9293077" extrusionOk="0">
                <a:moveTo>
                  <a:pt x="0" y="0"/>
                </a:moveTo>
                <a:lnTo>
                  <a:pt x="5916592" y="0"/>
                </a:lnTo>
                <a:lnTo>
                  <a:pt x="5916592" y="9293076"/>
                </a:lnTo>
                <a:lnTo>
                  <a:pt x="0" y="9293076"/>
                </a:lnTo>
                <a:lnTo>
                  <a:pt x="0" y="0"/>
                </a:lnTo>
                <a:close/>
              </a:path>
            </a:pathLst>
          </a:custGeom>
          <a:blipFill rotWithShape="1">
            <a:blip r:embed="rId3">
              <a:alphaModFix/>
            </a:blip>
            <a:stretch>
              <a:fillRect/>
            </a:stretch>
          </a:blipFill>
          <a:ln>
            <a:noFill/>
          </a:ln>
        </p:spPr>
        <p:txBody>
          <a:bodyPr/>
          <a:lstStyle/>
          <a:p>
            <a:endParaRPr lang="en-US"/>
          </a:p>
        </p:txBody>
      </p:sp>
      <p:sp>
        <p:nvSpPr>
          <p:cNvPr id="448" name="Google Shape;448;p39"/>
          <p:cNvSpPr txBox="1"/>
          <p:nvPr/>
        </p:nvSpPr>
        <p:spPr>
          <a:xfrm>
            <a:off x="6821198" y="1841497"/>
            <a:ext cx="11101500" cy="1847100"/>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None/>
            </a:pPr>
            <a:r>
              <a:rPr lang="en-US" sz="12000" i="0" u="none" strike="noStrike" cap="none">
                <a:solidFill>
                  <a:srgbClr val="130E0C"/>
                </a:solidFill>
                <a:latin typeface="Cinzel"/>
                <a:ea typeface="Cinzel"/>
                <a:cs typeface="Cinzel"/>
                <a:sym typeface="Cinzel"/>
              </a:rPr>
              <a:t>MARY PORTER</a:t>
            </a:r>
            <a:endParaRPr>
              <a:latin typeface="Cinzel"/>
              <a:ea typeface="Cinzel"/>
              <a:cs typeface="Cinzel"/>
              <a:sym typeface="Cinzel"/>
            </a:endParaRPr>
          </a:p>
        </p:txBody>
      </p:sp>
      <p:sp>
        <p:nvSpPr>
          <p:cNvPr id="449" name="Google Shape;449;p39"/>
          <p:cNvSpPr txBox="1"/>
          <p:nvPr/>
        </p:nvSpPr>
        <p:spPr>
          <a:xfrm>
            <a:off x="10143554" y="3650202"/>
            <a:ext cx="2722500" cy="599400"/>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None/>
            </a:pPr>
            <a:r>
              <a:rPr lang="en-US" sz="3895" i="0" u="none" strike="noStrike" cap="none">
                <a:solidFill>
                  <a:srgbClr val="130E0C"/>
                </a:solidFill>
                <a:latin typeface="Cinzel"/>
                <a:ea typeface="Cinzel"/>
                <a:cs typeface="Cinzel"/>
                <a:sym typeface="Cinzel"/>
              </a:rPr>
              <a:t>Physician</a:t>
            </a:r>
            <a:endParaRPr sz="1000">
              <a:latin typeface="Cinzel"/>
              <a:ea typeface="Cinzel"/>
              <a:cs typeface="Cinzel"/>
              <a:sym typeface="Cinzel"/>
            </a:endParaRPr>
          </a:p>
        </p:txBody>
      </p:sp>
      <p:sp>
        <p:nvSpPr>
          <p:cNvPr id="450" name="Google Shape;450;p39"/>
          <p:cNvSpPr txBox="1"/>
          <p:nvPr/>
        </p:nvSpPr>
        <p:spPr>
          <a:xfrm>
            <a:off x="12642512" y="3650202"/>
            <a:ext cx="2722500" cy="599400"/>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None/>
            </a:pPr>
            <a:r>
              <a:rPr lang="en-US" sz="3895" i="0" u="none" strike="noStrike" cap="none">
                <a:solidFill>
                  <a:srgbClr val="130E0C"/>
                </a:solidFill>
                <a:latin typeface="Cinzel"/>
                <a:ea typeface="Cinzel"/>
                <a:cs typeface="Cinzel"/>
                <a:sym typeface="Cinzel"/>
              </a:rPr>
              <a:t>Veteran</a:t>
            </a:r>
            <a:endParaRPr sz="1000">
              <a:latin typeface="Cinzel"/>
              <a:ea typeface="Cinzel"/>
              <a:cs typeface="Cinzel"/>
              <a:sym typeface="Cinzel"/>
            </a:endParaRPr>
          </a:p>
        </p:txBody>
      </p:sp>
      <p:sp>
        <p:nvSpPr>
          <p:cNvPr id="451" name="Google Shape;451;p39"/>
          <p:cNvSpPr txBox="1"/>
          <p:nvPr/>
        </p:nvSpPr>
        <p:spPr>
          <a:xfrm>
            <a:off x="15028467" y="3650202"/>
            <a:ext cx="2722500" cy="599400"/>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None/>
            </a:pPr>
            <a:r>
              <a:rPr lang="en-US" sz="3895" i="0" u="none" strike="noStrike" cap="none">
                <a:solidFill>
                  <a:srgbClr val="130E0C"/>
                </a:solidFill>
                <a:latin typeface="Cinzel"/>
                <a:ea typeface="Cinzel"/>
                <a:cs typeface="Cinzel"/>
                <a:sym typeface="Cinzel"/>
              </a:rPr>
              <a:t>Athlete</a:t>
            </a:r>
            <a:endParaRPr sz="1000">
              <a:latin typeface="Cinzel"/>
              <a:ea typeface="Cinzel"/>
              <a:cs typeface="Cinzel"/>
              <a:sym typeface="Cinzel"/>
            </a:endParaRPr>
          </a:p>
        </p:txBody>
      </p:sp>
      <p:sp>
        <p:nvSpPr>
          <p:cNvPr id="452" name="Google Shape;452;p39"/>
          <p:cNvSpPr txBox="1"/>
          <p:nvPr/>
        </p:nvSpPr>
        <p:spPr>
          <a:xfrm>
            <a:off x="7196721" y="3650202"/>
            <a:ext cx="2775101" cy="599400"/>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None/>
            </a:pPr>
            <a:r>
              <a:rPr lang="en-US" sz="3895" i="0" u="none" strike="noStrike" cap="none" dirty="0">
                <a:solidFill>
                  <a:srgbClr val="130E0C"/>
                </a:solidFill>
                <a:latin typeface="Cinzel"/>
                <a:ea typeface="Cinzel"/>
                <a:cs typeface="Cinzel"/>
                <a:sym typeface="Cinzel"/>
              </a:rPr>
              <a:t>Dauntless</a:t>
            </a:r>
            <a:endParaRPr sz="1000" dirty="0">
              <a:latin typeface="Cinzel"/>
              <a:ea typeface="Cinzel"/>
              <a:cs typeface="Cinzel"/>
              <a:sym typeface="Cinzel"/>
            </a:endParaRPr>
          </a:p>
        </p:txBody>
      </p:sp>
      <p:sp>
        <p:nvSpPr>
          <p:cNvPr id="453" name="Google Shape;453;p39"/>
          <p:cNvSpPr txBox="1"/>
          <p:nvPr/>
        </p:nvSpPr>
        <p:spPr>
          <a:xfrm>
            <a:off x="8558013" y="6558392"/>
            <a:ext cx="9204738" cy="1563369"/>
          </a:xfrm>
          <a:prstGeom prst="rect">
            <a:avLst/>
          </a:prstGeom>
          <a:noFill/>
          <a:ln>
            <a:noFill/>
          </a:ln>
        </p:spPr>
        <p:txBody>
          <a:bodyPr spcFirstLastPara="1" wrap="square" lIns="0" tIns="0" rIns="0" bIns="0" anchor="t" anchorCtr="0">
            <a:spAutoFit/>
          </a:bodyPr>
          <a:lstStyle/>
          <a:p>
            <a:pPr marL="0" marR="0" lvl="0" indent="0" algn="r" rtl="0">
              <a:lnSpc>
                <a:spcPct val="140000"/>
              </a:lnSpc>
              <a:spcBef>
                <a:spcPts val="0"/>
              </a:spcBef>
              <a:spcAft>
                <a:spcPts val="0"/>
              </a:spcAft>
              <a:buNone/>
            </a:pPr>
            <a:r>
              <a:rPr lang="en-US" sz="2200" b="0" i="0" u="none" strike="noStrike" cap="none">
                <a:solidFill>
                  <a:srgbClr val="130E0C"/>
                </a:solidFill>
                <a:latin typeface="Poppins"/>
                <a:ea typeface="Poppins"/>
                <a:cs typeface="Poppins"/>
                <a:sym typeface="Poppins"/>
              </a:rPr>
              <a:t>This is Mary’s second time participating in the Artistry of ALS. Since her first showing, Mary has become a Gold Medalist in the 2025 Invictus Games, and is currently focusing on her fencing skills with the goal of competing in future events!!</a:t>
            </a:r>
            <a:endParaRPr/>
          </a:p>
        </p:txBody>
      </p:sp>
      <p:sp>
        <p:nvSpPr>
          <p:cNvPr id="454" name="Google Shape;454;p39"/>
          <p:cNvSpPr txBox="1"/>
          <p:nvPr/>
        </p:nvSpPr>
        <p:spPr>
          <a:xfrm>
            <a:off x="11504806" y="9421739"/>
            <a:ext cx="6417854" cy="368299"/>
          </a:xfrm>
          <a:prstGeom prst="rect">
            <a:avLst/>
          </a:prstGeom>
          <a:noFill/>
          <a:ln>
            <a:noFill/>
          </a:ln>
        </p:spPr>
        <p:txBody>
          <a:bodyPr spcFirstLastPara="1" wrap="square" lIns="0" tIns="0" rIns="0" bIns="0" anchor="t" anchorCtr="0">
            <a:spAutoFit/>
          </a:bodyPr>
          <a:lstStyle/>
          <a:p>
            <a:pPr marL="0" marR="0" lvl="0" indent="0" algn="r" rtl="0">
              <a:lnSpc>
                <a:spcPct val="140000"/>
              </a:lnSpc>
              <a:spcBef>
                <a:spcPts val="0"/>
              </a:spcBef>
              <a:spcAft>
                <a:spcPts val="0"/>
              </a:spcAft>
              <a:buNone/>
            </a:pPr>
            <a:r>
              <a:rPr lang="en-US" sz="2000" b="0" i="0" u="sng" strike="noStrike" cap="none">
                <a:solidFill>
                  <a:srgbClr val="2E2E2E"/>
                </a:solidFill>
                <a:latin typeface="Poppins"/>
                <a:ea typeface="Poppins"/>
                <a:cs typeface="Poppins"/>
                <a:sym typeface="Poppins"/>
                <a:hlinkClick r:id="rId4">
                  <a:extLst>
                    <a:ext uri="{A12FA001-AC4F-418D-AE19-62706E023703}">
                      <ahyp:hlinkClr xmlns:ahyp="http://schemas.microsoft.com/office/drawing/2018/hyperlinkcolor" val="tx"/>
                    </a:ext>
                  </a:extLst>
                </a:hlinkClick>
              </a:rPr>
              <a:t>www.iamals.org/artistry-of-als-2025/</a:t>
            </a:r>
            <a:endParaRPr/>
          </a:p>
        </p:txBody>
      </p:sp>
    </p:spTree>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1EEEB"/>
        </a:solidFill>
        <a:effectLst/>
      </p:bgPr>
    </p:bg>
    <p:spTree>
      <p:nvGrpSpPr>
        <p:cNvPr id="1" name="Shape 109"/>
        <p:cNvGrpSpPr/>
        <p:nvPr/>
      </p:nvGrpSpPr>
      <p:grpSpPr>
        <a:xfrm>
          <a:off x="0" y="0"/>
          <a:ext cx="0" cy="0"/>
          <a:chOff x="0" y="0"/>
          <a:chExt cx="0" cy="0"/>
        </a:xfrm>
      </p:grpSpPr>
      <p:sp>
        <p:nvSpPr>
          <p:cNvPr id="110" name="Google Shape;110;p4"/>
          <p:cNvSpPr/>
          <p:nvPr/>
        </p:nvSpPr>
        <p:spPr>
          <a:xfrm>
            <a:off x="12890310" y="-346031"/>
            <a:ext cx="5780651" cy="9604331"/>
          </a:xfrm>
          <a:custGeom>
            <a:avLst/>
            <a:gdLst/>
            <a:ahLst/>
            <a:cxnLst/>
            <a:rect l="l" t="t" r="r" b="b"/>
            <a:pathLst>
              <a:path w="2108797" h="3503686" extrusionOk="0">
                <a:moveTo>
                  <a:pt x="0" y="0"/>
                </a:moveTo>
                <a:lnTo>
                  <a:pt x="2108797" y="0"/>
                </a:lnTo>
                <a:lnTo>
                  <a:pt x="2108797" y="3503686"/>
                </a:lnTo>
                <a:lnTo>
                  <a:pt x="0" y="3503686"/>
                </a:lnTo>
                <a:close/>
              </a:path>
            </a:pathLst>
          </a:custGeom>
          <a:solidFill>
            <a:srgbClr val="D6CFC8"/>
          </a:solidFill>
          <a:ln>
            <a:noFill/>
          </a:ln>
        </p:spPr>
        <p:txBody>
          <a:bodyPr/>
          <a:lstStyle/>
          <a:p>
            <a:endParaRPr lang="en-US"/>
          </a:p>
        </p:txBody>
      </p:sp>
      <p:pic>
        <p:nvPicPr>
          <p:cNvPr id="111" name="Google Shape;111;p4"/>
          <p:cNvPicPr preferRelativeResize="0"/>
          <p:nvPr/>
        </p:nvPicPr>
        <p:blipFill rotWithShape="1">
          <a:blip r:embed="rId3">
            <a:alphaModFix/>
          </a:blip>
          <a:srcRect t="7852" b="7851"/>
          <a:stretch/>
        </p:blipFill>
        <p:spPr>
          <a:xfrm>
            <a:off x="10209267" y="1560120"/>
            <a:ext cx="6368719" cy="7166759"/>
          </a:xfrm>
          <a:prstGeom prst="rect">
            <a:avLst/>
          </a:prstGeom>
          <a:noFill/>
          <a:ln>
            <a:noFill/>
          </a:ln>
        </p:spPr>
      </p:pic>
      <p:pic>
        <p:nvPicPr>
          <p:cNvPr id="112" name="Google Shape;112;p4"/>
          <p:cNvPicPr preferRelativeResize="0"/>
          <p:nvPr/>
        </p:nvPicPr>
        <p:blipFill rotWithShape="1">
          <a:blip r:embed="rId4">
            <a:alphaModFix/>
          </a:blip>
          <a:srcRect t="3102" b="3103"/>
          <a:stretch/>
        </p:blipFill>
        <p:spPr>
          <a:xfrm>
            <a:off x="1788432" y="363807"/>
            <a:ext cx="7634704" cy="9559386"/>
          </a:xfrm>
          <a:prstGeom prst="rect">
            <a:avLst/>
          </a:prstGeom>
          <a:noFill/>
          <a:ln>
            <a:noFill/>
          </a:ln>
        </p:spPr>
      </p:pic>
      <p:sp>
        <p:nvSpPr>
          <p:cNvPr id="113" name="Google Shape;113;p4"/>
          <p:cNvSpPr txBox="1"/>
          <p:nvPr/>
        </p:nvSpPr>
        <p:spPr>
          <a:xfrm>
            <a:off x="10999896" y="660401"/>
            <a:ext cx="6259404" cy="368299"/>
          </a:xfrm>
          <a:prstGeom prst="rect">
            <a:avLst/>
          </a:prstGeom>
          <a:noFill/>
          <a:ln>
            <a:noFill/>
          </a:ln>
        </p:spPr>
        <p:txBody>
          <a:bodyPr spcFirstLastPara="1" wrap="square" lIns="0" tIns="0" rIns="0" bIns="0" anchor="t" anchorCtr="0">
            <a:spAutoFit/>
          </a:bodyPr>
          <a:lstStyle/>
          <a:p>
            <a:pPr marL="0" marR="0" lvl="0" indent="0" algn="r" rtl="0">
              <a:lnSpc>
                <a:spcPct val="140000"/>
              </a:lnSpc>
              <a:spcBef>
                <a:spcPts val="0"/>
              </a:spcBef>
              <a:spcAft>
                <a:spcPts val="0"/>
              </a:spcAft>
              <a:buNone/>
            </a:pPr>
            <a:r>
              <a:rPr lang="en-US" sz="2000" b="0" i="0" u="sng" strike="noStrike" cap="none">
                <a:solidFill>
                  <a:srgbClr val="2E2E2E"/>
                </a:solidFill>
                <a:latin typeface="Poppins"/>
                <a:ea typeface="Poppins"/>
                <a:cs typeface="Poppins"/>
                <a:sym typeface="Poppins"/>
                <a:hlinkClick r:id="rId5">
                  <a:extLst>
                    <a:ext uri="{A12FA001-AC4F-418D-AE19-62706E023703}">
                      <ahyp:hlinkClr xmlns:ahyp="http://schemas.microsoft.com/office/drawing/2018/hyperlinkcolor" val="tx"/>
                    </a:ext>
                  </a:extLst>
                </a:hlinkClick>
              </a:rPr>
              <a:t>www.iamals.org/artistry-of-als-2025/ </a:t>
            </a:r>
            <a:endParaRPr/>
          </a:p>
        </p:txBody>
      </p:sp>
    </p:spTree>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1EEEB"/>
        </a:solidFill>
        <a:effectLst/>
      </p:bgPr>
    </p:bg>
    <p:spTree>
      <p:nvGrpSpPr>
        <p:cNvPr id="1" name="Shape 458"/>
        <p:cNvGrpSpPr/>
        <p:nvPr/>
      </p:nvGrpSpPr>
      <p:grpSpPr>
        <a:xfrm>
          <a:off x="0" y="0"/>
          <a:ext cx="0" cy="0"/>
          <a:chOff x="0" y="0"/>
          <a:chExt cx="0" cy="0"/>
        </a:xfrm>
      </p:grpSpPr>
      <p:sp>
        <p:nvSpPr>
          <p:cNvPr id="459" name="Google Shape;459;p40"/>
          <p:cNvSpPr/>
          <p:nvPr/>
        </p:nvSpPr>
        <p:spPr>
          <a:xfrm>
            <a:off x="-308857" y="-511931"/>
            <a:ext cx="18905713" cy="4152786"/>
          </a:xfrm>
          <a:custGeom>
            <a:avLst/>
            <a:gdLst/>
            <a:ahLst/>
            <a:cxnLst/>
            <a:rect l="l" t="t" r="r" b="b"/>
            <a:pathLst>
              <a:path w="6896856" h="1514948" extrusionOk="0">
                <a:moveTo>
                  <a:pt x="0" y="0"/>
                </a:moveTo>
                <a:lnTo>
                  <a:pt x="6896856" y="0"/>
                </a:lnTo>
                <a:lnTo>
                  <a:pt x="6896856" y="1514948"/>
                </a:lnTo>
                <a:lnTo>
                  <a:pt x="0" y="1514948"/>
                </a:lnTo>
                <a:close/>
              </a:path>
            </a:pathLst>
          </a:custGeom>
          <a:solidFill>
            <a:srgbClr val="D6CFC8"/>
          </a:solidFill>
          <a:ln>
            <a:noFill/>
          </a:ln>
        </p:spPr>
        <p:txBody>
          <a:bodyPr/>
          <a:lstStyle/>
          <a:p>
            <a:endParaRPr lang="en-US"/>
          </a:p>
        </p:txBody>
      </p:sp>
      <p:pic>
        <p:nvPicPr>
          <p:cNvPr id="460" name="Google Shape;460;p40"/>
          <p:cNvPicPr preferRelativeResize="0"/>
          <p:nvPr/>
        </p:nvPicPr>
        <p:blipFill rotWithShape="1">
          <a:blip r:embed="rId3">
            <a:alphaModFix/>
          </a:blip>
          <a:srcRect l="1058" t="14052" r="1057"/>
          <a:stretch/>
        </p:blipFill>
        <p:spPr>
          <a:xfrm>
            <a:off x="10207839" y="517706"/>
            <a:ext cx="7722952" cy="9347509"/>
          </a:xfrm>
          <a:prstGeom prst="rect">
            <a:avLst/>
          </a:prstGeom>
          <a:noFill/>
          <a:ln>
            <a:noFill/>
          </a:ln>
        </p:spPr>
      </p:pic>
      <p:pic>
        <p:nvPicPr>
          <p:cNvPr id="461" name="Google Shape;461;p40"/>
          <p:cNvPicPr preferRelativeResize="0"/>
          <p:nvPr/>
        </p:nvPicPr>
        <p:blipFill rotWithShape="1">
          <a:blip r:embed="rId4">
            <a:alphaModFix/>
          </a:blip>
          <a:srcRect t="5180" b="5180"/>
          <a:stretch/>
        </p:blipFill>
        <p:spPr>
          <a:xfrm>
            <a:off x="1753177" y="517706"/>
            <a:ext cx="7811427" cy="9347509"/>
          </a:xfrm>
          <a:prstGeom prst="rect">
            <a:avLst/>
          </a:prstGeom>
          <a:noFill/>
          <a:ln>
            <a:noFill/>
          </a:ln>
        </p:spPr>
      </p:pic>
      <p:sp>
        <p:nvSpPr>
          <p:cNvPr id="462" name="Google Shape;462;p40"/>
          <p:cNvSpPr txBox="1"/>
          <p:nvPr/>
        </p:nvSpPr>
        <p:spPr>
          <a:xfrm rot="-5400000">
            <a:off x="-2364376" y="6665633"/>
            <a:ext cx="6417854" cy="368299"/>
          </a:xfrm>
          <a:prstGeom prst="rect">
            <a:avLst/>
          </a:prstGeom>
          <a:noFill/>
          <a:ln>
            <a:noFill/>
          </a:ln>
        </p:spPr>
        <p:txBody>
          <a:bodyPr spcFirstLastPara="1" wrap="square" lIns="0" tIns="0" rIns="0" bIns="0" anchor="t" anchorCtr="0">
            <a:spAutoFit/>
          </a:bodyPr>
          <a:lstStyle/>
          <a:p>
            <a:pPr marL="0" marR="0" lvl="0" indent="0" algn="just" rtl="0">
              <a:lnSpc>
                <a:spcPct val="140000"/>
              </a:lnSpc>
              <a:spcBef>
                <a:spcPts val="0"/>
              </a:spcBef>
              <a:spcAft>
                <a:spcPts val="0"/>
              </a:spcAft>
              <a:buNone/>
            </a:pPr>
            <a:r>
              <a:rPr lang="en-US" sz="2000" b="0" i="0" u="sng" strike="noStrike" cap="none">
                <a:solidFill>
                  <a:srgbClr val="2E2E2E"/>
                </a:solidFill>
                <a:latin typeface="Poppins"/>
                <a:ea typeface="Poppins"/>
                <a:cs typeface="Poppins"/>
                <a:sym typeface="Poppins"/>
                <a:hlinkClick r:id="rId5">
                  <a:extLst>
                    <a:ext uri="{A12FA001-AC4F-418D-AE19-62706E023703}">
                      <ahyp:hlinkClr xmlns:ahyp="http://schemas.microsoft.com/office/drawing/2018/hyperlinkcolor" val="tx"/>
                    </a:ext>
                  </a:extLst>
                </a:hlinkClick>
              </a:rPr>
              <a:t>www.iamals.org/artistry-of-als-2025/</a:t>
            </a:r>
            <a:endParaRPr/>
          </a:p>
        </p:txBody>
      </p:sp>
    </p:spTree>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1EEEB"/>
        </a:solidFill>
        <a:effectLst/>
      </p:bgPr>
    </p:bg>
    <p:spTree>
      <p:nvGrpSpPr>
        <p:cNvPr id="1" name="Shape 466"/>
        <p:cNvGrpSpPr/>
        <p:nvPr/>
      </p:nvGrpSpPr>
      <p:grpSpPr>
        <a:xfrm>
          <a:off x="0" y="0"/>
          <a:ext cx="0" cy="0"/>
          <a:chOff x="0" y="0"/>
          <a:chExt cx="0" cy="0"/>
        </a:xfrm>
      </p:grpSpPr>
      <p:sp>
        <p:nvSpPr>
          <p:cNvPr id="467" name="Google Shape;467;p41"/>
          <p:cNvSpPr/>
          <p:nvPr/>
        </p:nvSpPr>
        <p:spPr>
          <a:xfrm>
            <a:off x="11240519" y="0"/>
            <a:ext cx="7047481" cy="6294564"/>
          </a:xfrm>
          <a:custGeom>
            <a:avLst/>
            <a:gdLst/>
            <a:ahLst/>
            <a:cxnLst/>
            <a:rect l="l" t="t" r="r" b="b"/>
            <a:pathLst>
              <a:path w="2570940" h="2296274" extrusionOk="0">
                <a:moveTo>
                  <a:pt x="0" y="0"/>
                </a:moveTo>
                <a:lnTo>
                  <a:pt x="2570940" y="0"/>
                </a:lnTo>
                <a:lnTo>
                  <a:pt x="2570940" y="2296274"/>
                </a:lnTo>
                <a:lnTo>
                  <a:pt x="0" y="2296274"/>
                </a:lnTo>
                <a:close/>
              </a:path>
            </a:pathLst>
          </a:custGeom>
          <a:solidFill>
            <a:srgbClr val="D6CFC8"/>
          </a:solidFill>
          <a:ln>
            <a:noFill/>
          </a:ln>
        </p:spPr>
        <p:txBody>
          <a:bodyPr/>
          <a:lstStyle/>
          <a:p>
            <a:endParaRPr lang="en-US"/>
          </a:p>
        </p:txBody>
      </p:sp>
      <p:sp>
        <p:nvSpPr>
          <p:cNvPr id="468" name="Google Shape;468;p41"/>
          <p:cNvSpPr/>
          <p:nvPr/>
        </p:nvSpPr>
        <p:spPr>
          <a:xfrm>
            <a:off x="-362140" y="3776168"/>
            <a:ext cx="7953792" cy="7104049"/>
          </a:xfrm>
          <a:custGeom>
            <a:avLst/>
            <a:gdLst/>
            <a:ahLst/>
            <a:cxnLst/>
            <a:rect l="l" t="t" r="r" b="b"/>
            <a:pathLst>
              <a:path w="2570940" h="2296274" extrusionOk="0">
                <a:moveTo>
                  <a:pt x="0" y="0"/>
                </a:moveTo>
                <a:lnTo>
                  <a:pt x="2570940" y="0"/>
                </a:lnTo>
                <a:lnTo>
                  <a:pt x="2570940" y="2296274"/>
                </a:lnTo>
                <a:lnTo>
                  <a:pt x="0" y="2296274"/>
                </a:lnTo>
                <a:close/>
              </a:path>
            </a:pathLst>
          </a:custGeom>
          <a:solidFill>
            <a:srgbClr val="D6CFC8"/>
          </a:solidFill>
          <a:ln>
            <a:noFill/>
          </a:ln>
        </p:spPr>
        <p:txBody>
          <a:bodyPr/>
          <a:lstStyle/>
          <a:p>
            <a:endParaRPr lang="en-US"/>
          </a:p>
        </p:txBody>
      </p:sp>
      <p:pic>
        <p:nvPicPr>
          <p:cNvPr id="469" name="Google Shape;469;p41"/>
          <p:cNvPicPr preferRelativeResize="0"/>
          <p:nvPr/>
        </p:nvPicPr>
        <p:blipFill rotWithShape="1">
          <a:blip r:embed="rId3">
            <a:alphaModFix/>
          </a:blip>
          <a:srcRect l="7699" r="7699"/>
          <a:stretch/>
        </p:blipFill>
        <p:spPr>
          <a:xfrm>
            <a:off x="451024" y="415482"/>
            <a:ext cx="6250782" cy="9629619"/>
          </a:xfrm>
          <a:prstGeom prst="rect">
            <a:avLst/>
          </a:prstGeom>
          <a:noFill/>
          <a:ln>
            <a:noFill/>
          </a:ln>
        </p:spPr>
      </p:pic>
      <p:pic>
        <p:nvPicPr>
          <p:cNvPr id="470" name="Google Shape;470;p41"/>
          <p:cNvPicPr preferRelativeResize="0"/>
          <p:nvPr/>
        </p:nvPicPr>
        <p:blipFill rotWithShape="1">
          <a:blip r:embed="rId4">
            <a:alphaModFix/>
          </a:blip>
          <a:srcRect t="209" b="210"/>
          <a:stretch/>
        </p:blipFill>
        <p:spPr>
          <a:xfrm>
            <a:off x="7161494" y="2023127"/>
            <a:ext cx="10771372" cy="7235173"/>
          </a:xfrm>
          <a:prstGeom prst="rect">
            <a:avLst/>
          </a:prstGeom>
          <a:noFill/>
          <a:ln>
            <a:noFill/>
          </a:ln>
        </p:spPr>
      </p:pic>
      <p:sp>
        <p:nvSpPr>
          <p:cNvPr id="471" name="Google Shape;471;p41"/>
          <p:cNvSpPr txBox="1"/>
          <p:nvPr/>
        </p:nvSpPr>
        <p:spPr>
          <a:xfrm>
            <a:off x="11515012" y="660401"/>
            <a:ext cx="6417854" cy="368299"/>
          </a:xfrm>
          <a:prstGeom prst="rect">
            <a:avLst/>
          </a:prstGeom>
          <a:noFill/>
          <a:ln>
            <a:noFill/>
          </a:ln>
        </p:spPr>
        <p:txBody>
          <a:bodyPr spcFirstLastPara="1" wrap="square" lIns="0" tIns="0" rIns="0" bIns="0" anchor="t" anchorCtr="0">
            <a:spAutoFit/>
          </a:bodyPr>
          <a:lstStyle/>
          <a:p>
            <a:pPr marL="0" marR="0" lvl="0" indent="0" algn="r" rtl="0">
              <a:lnSpc>
                <a:spcPct val="140000"/>
              </a:lnSpc>
              <a:spcBef>
                <a:spcPts val="0"/>
              </a:spcBef>
              <a:spcAft>
                <a:spcPts val="0"/>
              </a:spcAft>
              <a:buNone/>
            </a:pPr>
            <a:r>
              <a:rPr lang="en-US" sz="2000" b="0" i="0" u="sng" strike="noStrike" cap="none">
                <a:solidFill>
                  <a:srgbClr val="2E2E2E"/>
                </a:solidFill>
                <a:latin typeface="Poppins"/>
                <a:ea typeface="Poppins"/>
                <a:cs typeface="Poppins"/>
                <a:sym typeface="Poppins"/>
                <a:hlinkClick r:id="rId5">
                  <a:extLst>
                    <a:ext uri="{A12FA001-AC4F-418D-AE19-62706E023703}">
                      <ahyp:hlinkClr xmlns:ahyp="http://schemas.microsoft.com/office/drawing/2018/hyperlinkcolor" val="tx"/>
                    </a:ext>
                  </a:extLst>
                </a:hlinkClick>
              </a:rPr>
              <a:t>www.iamals.org/artistry-of-als-2025/</a:t>
            </a:r>
            <a:endParaRPr/>
          </a:p>
        </p:txBody>
      </p:sp>
    </p:spTree>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1EEEB"/>
        </a:solidFill>
        <a:effectLst/>
      </p:bgPr>
    </p:bg>
    <p:spTree>
      <p:nvGrpSpPr>
        <p:cNvPr id="1" name="Shape 475"/>
        <p:cNvGrpSpPr/>
        <p:nvPr/>
      </p:nvGrpSpPr>
      <p:grpSpPr>
        <a:xfrm>
          <a:off x="0" y="0"/>
          <a:ext cx="0" cy="0"/>
          <a:chOff x="0" y="0"/>
          <a:chExt cx="0" cy="0"/>
        </a:xfrm>
      </p:grpSpPr>
      <p:sp>
        <p:nvSpPr>
          <p:cNvPr id="476" name="Google Shape;476;p42"/>
          <p:cNvSpPr txBox="1"/>
          <p:nvPr/>
        </p:nvSpPr>
        <p:spPr>
          <a:xfrm>
            <a:off x="8359972" y="1110021"/>
            <a:ext cx="8556600" cy="3694200"/>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None/>
            </a:pPr>
            <a:r>
              <a:rPr lang="en-US" sz="12000" i="0" u="none" strike="noStrike" cap="none">
                <a:solidFill>
                  <a:srgbClr val="130E0C"/>
                </a:solidFill>
                <a:latin typeface="Cinzel"/>
                <a:ea typeface="Cinzel"/>
                <a:cs typeface="Cinzel"/>
                <a:sym typeface="Cinzel"/>
              </a:rPr>
              <a:t>MICHAEL ROBINSON</a:t>
            </a:r>
            <a:endParaRPr>
              <a:latin typeface="Cinzel"/>
              <a:ea typeface="Cinzel"/>
              <a:cs typeface="Cinzel"/>
              <a:sym typeface="Cinzel"/>
            </a:endParaRPr>
          </a:p>
        </p:txBody>
      </p:sp>
      <p:sp>
        <p:nvSpPr>
          <p:cNvPr id="477" name="Google Shape;477;p42"/>
          <p:cNvSpPr/>
          <p:nvPr/>
        </p:nvSpPr>
        <p:spPr>
          <a:xfrm>
            <a:off x="-362140" y="4512234"/>
            <a:ext cx="8859172" cy="6367983"/>
          </a:xfrm>
          <a:custGeom>
            <a:avLst/>
            <a:gdLst/>
            <a:ahLst/>
            <a:cxnLst/>
            <a:rect l="l" t="t" r="r" b="b"/>
            <a:pathLst>
              <a:path w="3194589" h="2296274" extrusionOk="0">
                <a:moveTo>
                  <a:pt x="0" y="0"/>
                </a:moveTo>
                <a:lnTo>
                  <a:pt x="3194589" y="0"/>
                </a:lnTo>
                <a:lnTo>
                  <a:pt x="3194589" y="2296274"/>
                </a:lnTo>
                <a:lnTo>
                  <a:pt x="0" y="2296274"/>
                </a:lnTo>
                <a:close/>
              </a:path>
            </a:pathLst>
          </a:custGeom>
          <a:solidFill>
            <a:srgbClr val="D6CFC8"/>
          </a:solidFill>
          <a:ln>
            <a:noFill/>
          </a:ln>
        </p:spPr>
        <p:txBody>
          <a:bodyPr/>
          <a:lstStyle/>
          <a:p>
            <a:endParaRPr lang="en-US"/>
          </a:p>
        </p:txBody>
      </p:sp>
      <p:pic>
        <p:nvPicPr>
          <p:cNvPr id="478" name="Google Shape;478;p42"/>
          <p:cNvPicPr preferRelativeResize="0"/>
          <p:nvPr/>
        </p:nvPicPr>
        <p:blipFill rotWithShape="1">
          <a:blip r:embed="rId3">
            <a:alphaModFix/>
          </a:blip>
          <a:srcRect t="8216" r="1582" b="9524"/>
          <a:stretch/>
        </p:blipFill>
        <p:spPr>
          <a:xfrm>
            <a:off x="-520390" y="-226696"/>
            <a:ext cx="6683860" cy="8395024"/>
          </a:xfrm>
          <a:prstGeom prst="rect">
            <a:avLst/>
          </a:prstGeom>
          <a:noFill/>
          <a:ln>
            <a:noFill/>
          </a:ln>
        </p:spPr>
      </p:pic>
      <p:cxnSp>
        <p:nvCxnSpPr>
          <p:cNvPr id="479" name="Google Shape;479;p42"/>
          <p:cNvCxnSpPr/>
          <p:nvPr/>
        </p:nvCxnSpPr>
        <p:spPr>
          <a:xfrm>
            <a:off x="8938982" y="8922762"/>
            <a:ext cx="3028441" cy="0"/>
          </a:xfrm>
          <a:prstGeom prst="straightConnector1">
            <a:avLst/>
          </a:prstGeom>
          <a:noFill/>
          <a:ln w="9525" cap="flat" cmpd="sng">
            <a:solidFill>
              <a:srgbClr val="000000"/>
            </a:solidFill>
            <a:prstDash val="solid"/>
            <a:round/>
            <a:headEnd type="none" w="sm" len="sm"/>
            <a:tailEnd type="none" w="sm" len="sm"/>
          </a:ln>
        </p:spPr>
      </p:cxnSp>
      <p:pic>
        <p:nvPicPr>
          <p:cNvPr id="480" name="Google Shape;480;p42"/>
          <p:cNvPicPr preferRelativeResize="0"/>
          <p:nvPr/>
        </p:nvPicPr>
        <p:blipFill rotWithShape="1">
          <a:blip r:embed="rId4">
            <a:alphaModFix/>
          </a:blip>
          <a:srcRect l="1891" r="1890"/>
          <a:stretch/>
        </p:blipFill>
        <p:spPr>
          <a:xfrm>
            <a:off x="8497032" y="5143500"/>
            <a:ext cx="9790968" cy="5143500"/>
          </a:xfrm>
          <a:prstGeom prst="rect">
            <a:avLst/>
          </a:prstGeom>
          <a:noFill/>
          <a:ln>
            <a:noFill/>
          </a:ln>
        </p:spPr>
      </p:pic>
      <p:sp>
        <p:nvSpPr>
          <p:cNvPr id="481" name="Google Shape;481;p42"/>
          <p:cNvSpPr txBox="1"/>
          <p:nvPr/>
        </p:nvSpPr>
        <p:spPr>
          <a:xfrm>
            <a:off x="834875" y="8682475"/>
            <a:ext cx="2916300" cy="5925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3850" i="0" u="none" strike="noStrike" cap="none">
                <a:solidFill>
                  <a:srgbClr val="130E0C"/>
                </a:solidFill>
                <a:latin typeface="Cinzel"/>
                <a:ea typeface="Cinzel"/>
                <a:cs typeface="Cinzel"/>
                <a:sym typeface="Cinzel"/>
              </a:rPr>
              <a:t>New Artist</a:t>
            </a:r>
            <a:endParaRPr sz="3850">
              <a:latin typeface="Cinzel"/>
              <a:ea typeface="Cinzel"/>
              <a:cs typeface="Cinzel"/>
              <a:sym typeface="Cinzel"/>
            </a:endParaRPr>
          </a:p>
        </p:txBody>
      </p:sp>
      <p:sp>
        <p:nvSpPr>
          <p:cNvPr id="482" name="Google Shape;482;p42"/>
          <p:cNvSpPr txBox="1"/>
          <p:nvPr/>
        </p:nvSpPr>
        <p:spPr>
          <a:xfrm>
            <a:off x="4067446" y="8672950"/>
            <a:ext cx="3036900" cy="5925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3850" i="0" u="none" strike="noStrike" cap="none">
                <a:solidFill>
                  <a:srgbClr val="130E0C"/>
                </a:solidFill>
                <a:latin typeface="Cinzel"/>
                <a:ea typeface="Cinzel"/>
                <a:cs typeface="Cinzel"/>
                <a:sym typeface="Cinzel"/>
              </a:rPr>
              <a:t>Realist</a:t>
            </a:r>
            <a:endParaRPr sz="3850">
              <a:latin typeface="Cinzel"/>
              <a:ea typeface="Cinzel"/>
              <a:cs typeface="Cinzel"/>
              <a:sym typeface="Cinzel"/>
            </a:endParaRPr>
          </a:p>
        </p:txBody>
      </p:sp>
      <p:sp>
        <p:nvSpPr>
          <p:cNvPr id="483" name="Google Shape;483;p42"/>
          <p:cNvSpPr txBox="1"/>
          <p:nvPr/>
        </p:nvSpPr>
        <p:spPr>
          <a:xfrm>
            <a:off x="6163470" y="8682475"/>
            <a:ext cx="2556000" cy="5925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3850" i="0" u="none" strike="noStrike" cap="none">
                <a:solidFill>
                  <a:srgbClr val="130E0C"/>
                </a:solidFill>
                <a:latin typeface="Cinzel"/>
                <a:ea typeface="Cinzel"/>
                <a:cs typeface="Cinzel"/>
                <a:sym typeface="Cinzel"/>
              </a:rPr>
              <a:t>Hopeful</a:t>
            </a:r>
            <a:endParaRPr sz="3850">
              <a:latin typeface="Cinzel"/>
              <a:ea typeface="Cinzel"/>
              <a:cs typeface="Cinzel"/>
              <a:sym typeface="Cinzel"/>
            </a:endParaRPr>
          </a:p>
        </p:txBody>
      </p:sp>
      <p:sp>
        <p:nvSpPr>
          <p:cNvPr id="484" name="Google Shape;484;p42"/>
          <p:cNvSpPr txBox="1"/>
          <p:nvPr/>
        </p:nvSpPr>
        <p:spPr>
          <a:xfrm>
            <a:off x="11414831" y="402418"/>
            <a:ext cx="6417854" cy="368299"/>
          </a:xfrm>
          <a:prstGeom prst="rect">
            <a:avLst/>
          </a:prstGeom>
          <a:noFill/>
          <a:ln>
            <a:noFill/>
          </a:ln>
        </p:spPr>
        <p:txBody>
          <a:bodyPr spcFirstLastPara="1" wrap="square" lIns="0" tIns="0" rIns="0" bIns="0" anchor="t" anchorCtr="0">
            <a:spAutoFit/>
          </a:bodyPr>
          <a:lstStyle/>
          <a:p>
            <a:pPr marL="0" marR="0" lvl="0" indent="0" algn="r" rtl="0">
              <a:lnSpc>
                <a:spcPct val="140000"/>
              </a:lnSpc>
              <a:spcBef>
                <a:spcPts val="0"/>
              </a:spcBef>
              <a:spcAft>
                <a:spcPts val="0"/>
              </a:spcAft>
              <a:buNone/>
            </a:pPr>
            <a:r>
              <a:rPr lang="en-US" sz="2000" b="0" i="0" u="sng" strike="noStrike" cap="none">
                <a:solidFill>
                  <a:srgbClr val="2E2E2E"/>
                </a:solidFill>
                <a:latin typeface="Poppins"/>
                <a:ea typeface="Poppins"/>
                <a:cs typeface="Poppins"/>
                <a:sym typeface="Poppins"/>
                <a:hlinkClick r:id="rId5">
                  <a:extLst>
                    <a:ext uri="{A12FA001-AC4F-418D-AE19-62706E023703}">
                      <ahyp:hlinkClr xmlns:ahyp="http://schemas.microsoft.com/office/drawing/2018/hyperlinkcolor" val="tx"/>
                    </a:ext>
                  </a:extLst>
                </a:hlinkClick>
              </a:rPr>
              <a:t>www.iamals.org/artistry-of-als-2025/</a:t>
            </a:r>
            <a:endParaRPr/>
          </a:p>
        </p:txBody>
      </p:sp>
    </p:spTree>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1EEEB"/>
        </a:solidFill>
        <a:effectLst/>
      </p:bgPr>
    </p:bg>
    <p:spTree>
      <p:nvGrpSpPr>
        <p:cNvPr id="1" name="Shape 488"/>
        <p:cNvGrpSpPr/>
        <p:nvPr/>
      </p:nvGrpSpPr>
      <p:grpSpPr>
        <a:xfrm>
          <a:off x="0" y="0"/>
          <a:ext cx="0" cy="0"/>
          <a:chOff x="0" y="0"/>
          <a:chExt cx="0" cy="0"/>
        </a:xfrm>
      </p:grpSpPr>
      <p:pic>
        <p:nvPicPr>
          <p:cNvPr id="489" name="Google Shape;489;p43"/>
          <p:cNvPicPr preferRelativeResize="0"/>
          <p:nvPr/>
        </p:nvPicPr>
        <p:blipFill rotWithShape="1">
          <a:blip r:embed="rId3">
            <a:alphaModFix/>
          </a:blip>
          <a:srcRect t="2475" b="2476"/>
          <a:stretch/>
        </p:blipFill>
        <p:spPr>
          <a:xfrm>
            <a:off x="12471433" y="2244754"/>
            <a:ext cx="6302350" cy="7862990"/>
          </a:xfrm>
          <a:prstGeom prst="rect">
            <a:avLst/>
          </a:prstGeom>
          <a:noFill/>
          <a:ln>
            <a:noFill/>
          </a:ln>
        </p:spPr>
      </p:pic>
      <p:sp>
        <p:nvSpPr>
          <p:cNvPr id="490" name="Google Shape;490;p43"/>
          <p:cNvSpPr txBox="1"/>
          <p:nvPr/>
        </p:nvSpPr>
        <p:spPr>
          <a:xfrm>
            <a:off x="2168644" y="1512074"/>
            <a:ext cx="6561182" cy="1172844"/>
          </a:xfrm>
          <a:prstGeom prst="rect">
            <a:avLst/>
          </a:prstGeom>
          <a:noFill/>
          <a:ln>
            <a:noFill/>
          </a:ln>
        </p:spPr>
        <p:txBody>
          <a:bodyPr spcFirstLastPara="1" wrap="square" lIns="0" tIns="0" rIns="0" bIns="0" anchor="t" anchorCtr="0">
            <a:spAutoFit/>
          </a:bodyPr>
          <a:lstStyle/>
          <a:p>
            <a:pPr marL="0" marR="0" lvl="0" indent="0" algn="r" rtl="0">
              <a:lnSpc>
                <a:spcPct val="140000"/>
              </a:lnSpc>
              <a:spcBef>
                <a:spcPts val="0"/>
              </a:spcBef>
              <a:spcAft>
                <a:spcPts val="0"/>
              </a:spcAft>
              <a:buNone/>
            </a:pPr>
            <a:r>
              <a:rPr lang="en-US" sz="2200" b="0" i="0" u="none" strike="noStrike" cap="none">
                <a:solidFill>
                  <a:srgbClr val="130E0C"/>
                </a:solidFill>
                <a:latin typeface="Poppins"/>
                <a:ea typeface="Poppins"/>
                <a:cs typeface="Poppins"/>
                <a:sym typeface="Poppins"/>
              </a:rPr>
              <a:t>Michael taught himself to draw after being diagnosed with ALS. His favorite medium is colored pencil on drafting paper. </a:t>
            </a:r>
            <a:endParaRPr/>
          </a:p>
        </p:txBody>
      </p:sp>
      <p:pic>
        <p:nvPicPr>
          <p:cNvPr id="491" name="Google Shape;491;p43"/>
          <p:cNvPicPr preferRelativeResize="0"/>
          <p:nvPr/>
        </p:nvPicPr>
        <p:blipFill rotWithShape="1">
          <a:blip r:embed="rId4">
            <a:alphaModFix/>
          </a:blip>
          <a:srcRect l="290" r="290"/>
          <a:stretch/>
        </p:blipFill>
        <p:spPr>
          <a:xfrm>
            <a:off x="347386" y="2684919"/>
            <a:ext cx="6777995" cy="6982660"/>
          </a:xfrm>
          <a:prstGeom prst="rect">
            <a:avLst/>
          </a:prstGeom>
          <a:noFill/>
          <a:ln>
            <a:noFill/>
          </a:ln>
        </p:spPr>
      </p:pic>
      <p:pic>
        <p:nvPicPr>
          <p:cNvPr id="492" name="Google Shape;492;p43"/>
          <p:cNvPicPr preferRelativeResize="0"/>
          <p:nvPr/>
        </p:nvPicPr>
        <p:blipFill rotWithShape="1">
          <a:blip r:embed="rId5">
            <a:alphaModFix/>
          </a:blip>
          <a:srcRect l="1776" r="1775"/>
          <a:stretch/>
        </p:blipFill>
        <p:spPr>
          <a:xfrm>
            <a:off x="5934073" y="4417259"/>
            <a:ext cx="6419855" cy="5869741"/>
          </a:xfrm>
          <a:prstGeom prst="rect">
            <a:avLst/>
          </a:prstGeom>
          <a:noFill/>
          <a:ln>
            <a:noFill/>
          </a:ln>
        </p:spPr>
      </p:pic>
      <p:sp>
        <p:nvSpPr>
          <p:cNvPr id="493" name="Google Shape;493;p43"/>
          <p:cNvSpPr txBox="1"/>
          <p:nvPr/>
        </p:nvSpPr>
        <p:spPr>
          <a:xfrm>
            <a:off x="11504806" y="394270"/>
            <a:ext cx="6417854" cy="368299"/>
          </a:xfrm>
          <a:prstGeom prst="rect">
            <a:avLst/>
          </a:prstGeom>
          <a:noFill/>
          <a:ln>
            <a:noFill/>
          </a:ln>
        </p:spPr>
        <p:txBody>
          <a:bodyPr spcFirstLastPara="1" wrap="square" lIns="0" tIns="0" rIns="0" bIns="0" anchor="t" anchorCtr="0">
            <a:spAutoFit/>
          </a:bodyPr>
          <a:lstStyle/>
          <a:p>
            <a:pPr marL="0" marR="0" lvl="0" indent="0" algn="r" rtl="0">
              <a:lnSpc>
                <a:spcPct val="140000"/>
              </a:lnSpc>
              <a:spcBef>
                <a:spcPts val="0"/>
              </a:spcBef>
              <a:spcAft>
                <a:spcPts val="0"/>
              </a:spcAft>
              <a:buNone/>
            </a:pPr>
            <a:r>
              <a:rPr lang="en-US" sz="2000" b="0" i="0" u="sng" strike="noStrike" cap="none">
                <a:solidFill>
                  <a:srgbClr val="2E2E2E"/>
                </a:solidFill>
                <a:latin typeface="Poppins"/>
                <a:ea typeface="Poppins"/>
                <a:cs typeface="Poppins"/>
                <a:sym typeface="Poppins"/>
                <a:hlinkClick r:id="rId6">
                  <a:extLst>
                    <a:ext uri="{A12FA001-AC4F-418D-AE19-62706E023703}">
                      <ahyp:hlinkClr xmlns:ahyp="http://schemas.microsoft.com/office/drawing/2018/hyperlinkcolor" val="tx"/>
                    </a:ext>
                  </a:extLst>
                </a:hlinkClick>
              </a:rPr>
              <a:t>www.iamals.org/artistry-of-als-2025/</a:t>
            </a:r>
            <a:endParaRPr/>
          </a:p>
        </p:txBody>
      </p:sp>
    </p:spTree>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F1EEEB"/>
        </a:solidFill>
        <a:effectLst/>
      </p:bgPr>
    </p:bg>
    <p:spTree>
      <p:nvGrpSpPr>
        <p:cNvPr id="1" name="Shape 497"/>
        <p:cNvGrpSpPr/>
        <p:nvPr/>
      </p:nvGrpSpPr>
      <p:grpSpPr>
        <a:xfrm>
          <a:off x="0" y="0"/>
          <a:ext cx="0" cy="0"/>
          <a:chOff x="0" y="0"/>
          <a:chExt cx="0" cy="0"/>
        </a:xfrm>
      </p:grpSpPr>
      <p:pic>
        <p:nvPicPr>
          <p:cNvPr id="498" name="Google Shape;498;p44"/>
          <p:cNvPicPr preferRelativeResize="0"/>
          <p:nvPr/>
        </p:nvPicPr>
        <p:blipFill rotWithShape="1">
          <a:blip r:embed="rId3">
            <a:alphaModFix/>
          </a:blip>
          <a:srcRect l="13527" r="13526"/>
          <a:stretch/>
        </p:blipFill>
        <p:spPr>
          <a:xfrm>
            <a:off x="12371275" y="0"/>
            <a:ext cx="5916725" cy="5943281"/>
          </a:xfrm>
          <a:prstGeom prst="rect">
            <a:avLst/>
          </a:prstGeom>
          <a:noFill/>
          <a:ln>
            <a:noFill/>
          </a:ln>
        </p:spPr>
      </p:pic>
      <p:pic>
        <p:nvPicPr>
          <p:cNvPr id="499" name="Google Shape;499;p44"/>
          <p:cNvPicPr preferRelativeResize="0"/>
          <p:nvPr/>
        </p:nvPicPr>
        <p:blipFill rotWithShape="1">
          <a:blip r:embed="rId4">
            <a:alphaModFix/>
          </a:blip>
          <a:srcRect l="1956" r="1955"/>
          <a:stretch/>
        </p:blipFill>
        <p:spPr>
          <a:xfrm>
            <a:off x="1234155" y="379223"/>
            <a:ext cx="10612387" cy="7349679"/>
          </a:xfrm>
          <a:prstGeom prst="rect">
            <a:avLst/>
          </a:prstGeom>
          <a:noFill/>
          <a:ln>
            <a:noFill/>
          </a:ln>
        </p:spPr>
      </p:pic>
      <p:pic>
        <p:nvPicPr>
          <p:cNvPr id="500" name="Google Shape;500;p44"/>
          <p:cNvPicPr preferRelativeResize="0"/>
          <p:nvPr/>
        </p:nvPicPr>
        <p:blipFill rotWithShape="1">
          <a:blip r:embed="rId5">
            <a:alphaModFix/>
          </a:blip>
          <a:srcRect t="7708" b="7708"/>
          <a:stretch/>
        </p:blipFill>
        <p:spPr>
          <a:xfrm>
            <a:off x="10899003" y="5703626"/>
            <a:ext cx="5418842" cy="4583374"/>
          </a:xfrm>
          <a:prstGeom prst="rect">
            <a:avLst/>
          </a:prstGeom>
          <a:noFill/>
          <a:ln>
            <a:noFill/>
          </a:ln>
        </p:spPr>
      </p:pic>
      <p:sp>
        <p:nvSpPr>
          <p:cNvPr id="501" name="Google Shape;501;p44"/>
          <p:cNvSpPr txBox="1"/>
          <p:nvPr/>
        </p:nvSpPr>
        <p:spPr>
          <a:xfrm>
            <a:off x="1028700" y="8890001"/>
            <a:ext cx="6417854" cy="368299"/>
          </a:xfrm>
          <a:prstGeom prst="rect">
            <a:avLst/>
          </a:prstGeom>
          <a:noFill/>
          <a:ln>
            <a:noFill/>
          </a:ln>
        </p:spPr>
        <p:txBody>
          <a:bodyPr spcFirstLastPara="1" wrap="square" lIns="0" tIns="0" rIns="0" bIns="0" anchor="t" anchorCtr="0">
            <a:spAutoFit/>
          </a:bodyPr>
          <a:lstStyle/>
          <a:p>
            <a:pPr marL="0" marR="0" lvl="0" indent="0" algn="just" rtl="0">
              <a:lnSpc>
                <a:spcPct val="140000"/>
              </a:lnSpc>
              <a:spcBef>
                <a:spcPts val="0"/>
              </a:spcBef>
              <a:spcAft>
                <a:spcPts val="0"/>
              </a:spcAft>
              <a:buNone/>
            </a:pPr>
            <a:r>
              <a:rPr lang="en-US" sz="2000" b="0" i="0" u="sng" strike="noStrike" cap="none">
                <a:solidFill>
                  <a:srgbClr val="2E2E2E"/>
                </a:solidFill>
                <a:latin typeface="Poppins"/>
                <a:ea typeface="Poppins"/>
                <a:cs typeface="Poppins"/>
                <a:sym typeface="Poppins"/>
                <a:hlinkClick r:id="rId6">
                  <a:extLst>
                    <a:ext uri="{A12FA001-AC4F-418D-AE19-62706E023703}">
                      <ahyp:hlinkClr xmlns:ahyp="http://schemas.microsoft.com/office/drawing/2018/hyperlinkcolor" val="tx"/>
                    </a:ext>
                  </a:extLst>
                </a:hlinkClick>
              </a:rPr>
              <a:t>www.iamals.org/artistry-of-als-2025/</a:t>
            </a:r>
            <a:endParaRPr/>
          </a:p>
        </p:txBody>
      </p:sp>
    </p:spTree>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F1EEEB"/>
        </a:solidFill>
        <a:effectLst/>
      </p:bgPr>
    </p:bg>
    <p:spTree>
      <p:nvGrpSpPr>
        <p:cNvPr id="1" name="Shape 505"/>
        <p:cNvGrpSpPr/>
        <p:nvPr/>
      </p:nvGrpSpPr>
      <p:grpSpPr>
        <a:xfrm>
          <a:off x="0" y="0"/>
          <a:ext cx="0" cy="0"/>
          <a:chOff x="0" y="0"/>
          <a:chExt cx="0" cy="0"/>
        </a:xfrm>
      </p:grpSpPr>
      <p:sp>
        <p:nvSpPr>
          <p:cNvPr id="506" name="Google Shape;506;p45"/>
          <p:cNvSpPr/>
          <p:nvPr/>
        </p:nvSpPr>
        <p:spPr>
          <a:xfrm>
            <a:off x="9266179" y="4464351"/>
            <a:ext cx="7993121" cy="5438291"/>
          </a:xfrm>
          <a:custGeom>
            <a:avLst/>
            <a:gdLst/>
            <a:ahLst/>
            <a:cxnLst/>
            <a:rect l="l" t="t" r="r" b="b"/>
            <a:pathLst>
              <a:path w="7993121" h="5438291" extrusionOk="0">
                <a:moveTo>
                  <a:pt x="0" y="0"/>
                </a:moveTo>
                <a:lnTo>
                  <a:pt x="7993121" y="0"/>
                </a:lnTo>
                <a:lnTo>
                  <a:pt x="7993121" y="5438291"/>
                </a:lnTo>
                <a:lnTo>
                  <a:pt x="0" y="5438291"/>
                </a:lnTo>
                <a:lnTo>
                  <a:pt x="0" y="0"/>
                </a:lnTo>
                <a:close/>
              </a:path>
            </a:pathLst>
          </a:custGeom>
          <a:blipFill rotWithShape="1">
            <a:blip r:embed="rId3">
              <a:alphaModFix/>
            </a:blip>
            <a:stretch>
              <a:fillRect/>
            </a:stretch>
          </a:blipFill>
          <a:ln>
            <a:noFill/>
          </a:ln>
        </p:spPr>
        <p:txBody>
          <a:bodyPr/>
          <a:lstStyle/>
          <a:p>
            <a:endParaRPr lang="en-US"/>
          </a:p>
        </p:txBody>
      </p:sp>
      <p:pic>
        <p:nvPicPr>
          <p:cNvPr id="507" name="Google Shape;507;p45"/>
          <p:cNvPicPr preferRelativeResize="0"/>
          <p:nvPr/>
        </p:nvPicPr>
        <p:blipFill rotWithShape="1">
          <a:blip r:embed="rId4">
            <a:alphaModFix/>
          </a:blip>
          <a:srcRect t="4654" b="4654"/>
          <a:stretch/>
        </p:blipFill>
        <p:spPr>
          <a:xfrm>
            <a:off x="1028700" y="798377"/>
            <a:ext cx="8429601" cy="5726726"/>
          </a:xfrm>
          <a:prstGeom prst="rect">
            <a:avLst/>
          </a:prstGeom>
          <a:noFill/>
          <a:ln>
            <a:noFill/>
          </a:ln>
        </p:spPr>
      </p:pic>
      <p:sp>
        <p:nvSpPr>
          <p:cNvPr id="508" name="Google Shape;508;p45"/>
          <p:cNvSpPr txBox="1"/>
          <p:nvPr/>
        </p:nvSpPr>
        <p:spPr>
          <a:xfrm>
            <a:off x="1028700" y="8890001"/>
            <a:ext cx="6417854" cy="368299"/>
          </a:xfrm>
          <a:prstGeom prst="rect">
            <a:avLst/>
          </a:prstGeom>
          <a:noFill/>
          <a:ln>
            <a:noFill/>
          </a:ln>
        </p:spPr>
        <p:txBody>
          <a:bodyPr spcFirstLastPara="1" wrap="square" lIns="0" tIns="0" rIns="0" bIns="0" anchor="t" anchorCtr="0">
            <a:spAutoFit/>
          </a:bodyPr>
          <a:lstStyle/>
          <a:p>
            <a:pPr marL="0" marR="0" lvl="0" indent="0" algn="just" rtl="0">
              <a:lnSpc>
                <a:spcPct val="140000"/>
              </a:lnSpc>
              <a:spcBef>
                <a:spcPts val="0"/>
              </a:spcBef>
              <a:spcAft>
                <a:spcPts val="0"/>
              </a:spcAft>
              <a:buNone/>
            </a:pPr>
            <a:r>
              <a:rPr lang="en-US" sz="2000" b="0" i="0" u="sng" strike="noStrike" cap="none">
                <a:solidFill>
                  <a:srgbClr val="2E2E2E"/>
                </a:solidFill>
                <a:latin typeface="Poppins"/>
                <a:ea typeface="Poppins"/>
                <a:cs typeface="Poppins"/>
                <a:sym typeface="Poppins"/>
                <a:hlinkClick r:id="rId5">
                  <a:extLst>
                    <a:ext uri="{A12FA001-AC4F-418D-AE19-62706E023703}">
                      <ahyp:hlinkClr xmlns:ahyp="http://schemas.microsoft.com/office/drawing/2018/hyperlinkcolor" val="tx"/>
                    </a:ext>
                  </a:extLst>
                </a:hlinkClick>
              </a:rPr>
              <a:t>www.iamals.org/artistry-of-als-2025/</a:t>
            </a:r>
            <a:endParaRPr/>
          </a:p>
        </p:txBody>
      </p:sp>
      <p:sp>
        <p:nvSpPr>
          <p:cNvPr id="509" name="Google Shape;509;p45"/>
          <p:cNvSpPr txBox="1"/>
          <p:nvPr/>
        </p:nvSpPr>
        <p:spPr>
          <a:xfrm>
            <a:off x="10341645" y="858827"/>
            <a:ext cx="6702600" cy="3694200"/>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None/>
            </a:pPr>
            <a:r>
              <a:rPr lang="en-US" sz="12000" i="0" u="none" strike="noStrike" cap="none">
                <a:solidFill>
                  <a:srgbClr val="130E0C"/>
                </a:solidFill>
                <a:latin typeface="Cinzel"/>
                <a:ea typeface="Cinzel"/>
                <a:cs typeface="Cinzel"/>
                <a:sym typeface="Cinzel"/>
              </a:rPr>
              <a:t>RALPH  HUA</a:t>
            </a:r>
            <a:endParaRPr>
              <a:latin typeface="Cinzel"/>
              <a:ea typeface="Cinzel"/>
              <a:cs typeface="Cinzel"/>
              <a:sym typeface="Cinzel"/>
            </a:endParaRPr>
          </a:p>
        </p:txBody>
      </p:sp>
    </p:spTree>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1EEEB"/>
        </a:solidFill>
        <a:effectLst/>
      </p:bgPr>
    </p:bg>
    <p:spTree>
      <p:nvGrpSpPr>
        <p:cNvPr id="1" name="Shape 513"/>
        <p:cNvGrpSpPr/>
        <p:nvPr/>
      </p:nvGrpSpPr>
      <p:grpSpPr>
        <a:xfrm>
          <a:off x="0" y="0"/>
          <a:ext cx="0" cy="0"/>
          <a:chOff x="0" y="0"/>
          <a:chExt cx="0" cy="0"/>
        </a:xfrm>
      </p:grpSpPr>
      <p:sp>
        <p:nvSpPr>
          <p:cNvPr id="514" name="Google Shape;514;p46"/>
          <p:cNvSpPr/>
          <p:nvPr/>
        </p:nvSpPr>
        <p:spPr>
          <a:xfrm>
            <a:off x="0" y="0"/>
            <a:ext cx="18905713" cy="7229019"/>
          </a:xfrm>
          <a:custGeom>
            <a:avLst/>
            <a:gdLst/>
            <a:ahLst/>
            <a:cxnLst/>
            <a:rect l="l" t="t" r="r" b="b"/>
            <a:pathLst>
              <a:path w="6896856" h="2637166" extrusionOk="0">
                <a:moveTo>
                  <a:pt x="0" y="0"/>
                </a:moveTo>
                <a:lnTo>
                  <a:pt x="6896856" y="0"/>
                </a:lnTo>
                <a:lnTo>
                  <a:pt x="6896856" y="2637166"/>
                </a:lnTo>
                <a:lnTo>
                  <a:pt x="0" y="2637166"/>
                </a:lnTo>
                <a:close/>
              </a:path>
            </a:pathLst>
          </a:custGeom>
          <a:solidFill>
            <a:srgbClr val="D6CFC8"/>
          </a:solidFill>
          <a:ln>
            <a:noFill/>
          </a:ln>
        </p:spPr>
        <p:txBody>
          <a:bodyPr/>
          <a:lstStyle/>
          <a:p>
            <a:endParaRPr lang="en-US"/>
          </a:p>
        </p:txBody>
      </p:sp>
      <p:pic>
        <p:nvPicPr>
          <p:cNvPr id="515" name="Google Shape;515;p46"/>
          <p:cNvPicPr preferRelativeResize="0"/>
          <p:nvPr/>
        </p:nvPicPr>
        <p:blipFill rotWithShape="1">
          <a:blip r:embed="rId3">
            <a:alphaModFix/>
          </a:blip>
          <a:srcRect l="16699" r="16698"/>
          <a:stretch/>
        </p:blipFill>
        <p:spPr>
          <a:xfrm>
            <a:off x="350764" y="3480240"/>
            <a:ext cx="4186316" cy="4719893"/>
          </a:xfrm>
          <a:prstGeom prst="rect">
            <a:avLst/>
          </a:prstGeom>
          <a:noFill/>
          <a:ln>
            <a:noFill/>
          </a:ln>
        </p:spPr>
      </p:pic>
      <p:pic>
        <p:nvPicPr>
          <p:cNvPr id="516" name="Google Shape;516;p46"/>
          <p:cNvPicPr preferRelativeResize="0"/>
          <p:nvPr/>
        </p:nvPicPr>
        <p:blipFill rotWithShape="1">
          <a:blip r:embed="rId4">
            <a:alphaModFix/>
          </a:blip>
          <a:srcRect l="16237" r="16236"/>
          <a:stretch/>
        </p:blipFill>
        <p:spPr>
          <a:xfrm>
            <a:off x="4737105" y="4869073"/>
            <a:ext cx="4244328" cy="4719893"/>
          </a:xfrm>
          <a:prstGeom prst="rect">
            <a:avLst/>
          </a:prstGeom>
          <a:noFill/>
          <a:ln>
            <a:noFill/>
          </a:ln>
        </p:spPr>
      </p:pic>
      <p:pic>
        <p:nvPicPr>
          <p:cNvPr id="517" name="Google Shape;517;p46"/>
          <p:cNvPicPr preferRelativeResize="0"/>
          <p:nvPr/>
        </p:nvPicPr>
        <p:blipFill rotWithShape="1">
          <a:blip r:embed="rId5">
            <a:alphaModFix/>
          </a:blip>
          <a:srcRect l="15835" r="15834"/>
          <a:stretch/>
        </p:blipFill>
        <p:spPr>
          <a:xfrm>
            <a:off x="9144000" y="3597583"/>
            <a:ext cx="4294855" cy="4719893"/>
          </a:xfrm>
          <a:prstGeom prst="rect">
            <a:avLst/>
          </a:prstGeom>
          <a:noFill/>
          <a:ln>
            <a:noFill/>
          </a:ln>
        </p:spPr>
      </p:pic>
      <p:pic>
        <p:nvPicPr>
          <p:cNvPr id="518" name="Google Shape;518;p46"/>
          <p:cNvPicPr preferRelativeResize="0"/>
          <p:nvPr/>
        </p:nvPicPr>
        <p:blipFill rotWithShape="1">
          <a:blip r:embed="rId6">
            <a:alphaModFix/>
          </a:blip>
          <a:srcRect l="14589" r="14590"/>
          <a:stretch/>
        </p:blipFill>
        <p:spPr>
          <a:xfrm>
            <a:off x="13672722" y="4869073"/>
            <a:ext cx="4451322" cy="4719893"/>
          </a:xfrm>
          <a:prstGeom prst="rect">
            <a:avLst/>
          </a:prstGeom>
          <a:noFill/>
          <a:ln>
            <a:noFill/>
          </a:ln>
        </p:spPr>
      </p:pic>
      <p:sp>
        <p:nvSpPr>
          <p:cNvPr id="519" name="Google Shape;519;p46"/>
          <p:cNvSpPr txBox="1"/>
          <p:nvPr/>
        </p:nvSpPr>
        <p:spPr>
          <a:xfrm>
            <a:off x="3262655" y="1444211"/>
            <a:ext cx="14561979" cy="1563369"/>
          </a:xfrm>
          <a:prstGeom prst="rect">
            <a:avLst/>
          </a:prstGeom>
          <a:noFill/>
          <a:ln>
            <a:noFill/>
          </a:ln>
        </p:spPr>
        <p:txBody>
          <a:bodyPr spcFirstLastPara="1" wrap="square" lIns="0" tIns="0" rIns="0" bIns="0" anchor="t" anchorCtr="0">
            <a:spAutoFit/>
          </a:bodyPr>
          <a:lstStyle/>
          <a:p>
            <a:pPr marL="0" marR="0" lvl="0" indent="0" algn="r" rtl="0">
              <a:lnSpc>
                <a:spcPct val="140000"/>
              </a:lnSpc>
              <a:spcBef>
                <a:spcPts val="0"/>
              </a:spcBef>
              <a:spcAft>
                <a:spcPts val="0"/>
              </a:spcAft>
              <a:buNone/>
            </a:pPr>
            <a:r>
              <a:rPr lang="en-US" sz="2200" b="0" i="0" u="none" strike="noStrike" cap="none">
                <a:solidFill>
                  <a:srgbClr val="130E0C"/>
                </a:solidFill>
                <a:latin typeface="Poppins"/>
                <a:ea typeface="Poppins"/>
                <a:cs typeface="Poppins"/>
                <a:sym typeface="Poppins"/>
              </a:rPr>
              <a:t>Born in Wuxi, China, Ralph immigrated to the US as a young man, matriculating at Seattle University School of Law in 2006. An immigration lawyer and an avid photographer, he enjoyed capturing the beauty of national parks. After his diagnosis, Ralph loved to photograph the water from his home on Brainbridge Island, in Washington State.</a:t>
            </a:r>
            <a:endParaRPr/>
          </a:p>
        </p:txBody>
      </p:sp>
      <p:sp>
        <p:nvSpPr>
          <p:cNvPr id="520" name="Google Shape;520;p46"/>
          <p:cNvSpPr txBox="1"/>
          <p:nvPr/>
        </p:nvSpPr>
        <p:spPr>
          <a:xfrm>
            <a:off x="11406780" y="660401"/>
            <a:ext cx="6417854" cy="368299"/>
          </a:xfrm>
          <a:prstGeom prst="rect">
            <a:avLst/>
          </a:prstGeom>
          <a:noFill/>
          <a:ln>
            <a:noFill/>
          </a:ln>
        </p:spPr>
        <p:txBody>
          <a:bodyPr spcFirstLastPara="1" wrap="square" lIns="0" tIns="0" rIns="0" bIns="0" anchor="t" anchorCtr="0">
            <a:spAutoFit/>
          </a:bodyPr>
          <a:lstStyle/>
          <a:p>
            <a:pPr marL="0" marR="0" lvl="0" indent="0" algn="r" rtl="0">
              <a:lnSpc>
                <a:spcPct val="140000"/>
              </a:lnSpc>
              <a:spcBef>
                <a:spcPts val="0"/>
              </a:spcBef>
              <a:spcAft>
                <a:spcPts val="0"/>
              </a:spcAft>
              <a:buNone/>
            </a:pPr>
            <a:r>
              <a:rPr lang="en-US" sz="2000" b="0" i="0" u="sng" strike="noStrike" cap="none">
                <a:solidFill>
                  <a:srgbClr val="2E2E2E"/>
                </a:solidFill>
                <a:latin typeface="Poppins"/>
                <a:ea typeface="Poppins"/>
                <a:cs typeface="Poppins"/>
                <a:sym typeface="Poppins"/>
                <a:hlinkClick r:id="rId7">
                  <a:extLst>
                    <a:ext uri="{A12FA001-AC4F-418D-AE19-62706E023703}">
                      <ahyp:hlinkClr xmlns:ahyp="http://schemas.microsoft.com/office/drawing/2018/hyperlinkcolor" val="tx"/>
                    </a:ext>
                  </a:extLst>
                </a:hlinkClick>
              </a:rPr>
              <a:t>www.iamals.org/artistry-of-als-2025/</a:t>
            </a:r>
            <a:endParaRPr/>
          </a:p>
        </p:txBody>
      </p:sp>
    </p:spTree>
  </p:cSld>
  <p:clrMapOvr>
    <a:masterClrMapping/>
  </p:clrMapOvr>
  <p:transition>
    <p:fade/>
  </p:transition>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F1EEEB"/>
        </a:solidFill>
        <a:effectLst/>
      </p:bgPr>
    </p:bg>
    <p:spTree>
      <p:nvGrpSpPr>
        <p:cNvPr id="1" name="Shape 524"/>
        <p:cNvGrpSpPr/>
        <p:nvPr/>
      </p:nvGrpSpPr>
      <p:grpSpPr>
        <a:xfrm>
          <a:off x="0" y="0"/>
          <a:ext cx="0" cy="0"/>
          <a:chOff x="0" y="0"/>
          <a:chExt cx="0" cy="0"/>
        </a:xfrm>
      </p:grpSpPr>
      <p:sp>
        <p:nvSpPr>
          <p:cNvPr id="525" name="Google Shape;525;p47"/>
          <p:cNvSpPr/>
          <p:nvPr/>
        </p:nvSpPr>
        <p:spPr>
          <a:xfrm>
            <a:off x="0" y="0"/>
            <a:ext cx="18905713" cy="7229019"/>
          </a:xfrm>
          <a:custGeom>
            <a:avLst/>
            <a:gdLst/>
            <a:ahLst/>
            <a:cxnLst/>
            <a:rect l="l" t="t" r="r" b="b"/>
            <a:pathLst>
              <a:path w="6896856" h="2637166" extrusionOk="0">
                <a:moveTo>
                  <a:pt x="0" y="0"/>
                </a:moveTo>
                <a:lnTo>
                  <a:pt x="6896856" y="0"/>
                </a:lnTo>
                <a:lnTo>
                  <a:pt x="6896856" y="2637166"/>
                </a:lnTo>
                <a:lnTo>
                  <a:pt x="0" y="2637166"/>
                </a:lnTo>
                <a:close/>
              </a:path>
            </a:pathLst>
          </a:custGeom>
          <a:solidFill>
            <a:srgbClr val="D6CFC8"/>
          </a:solidFill>
          <a:ln>
            <a:noFill/>
          </a:ln>
        </p:spPr>
        <p:txBody>
          <a:bodyPr/>
          <a:lstStyle/>
          <a:p>
            <a:endParaRPr lang="en-US"/>
          </a:p>
        </p:txBody>
      </p:sp>
      <p:sp>
        <p:nvSpPr>
          <p:cNvPr id="526" name="Google Shape;526;p47"/>
          <p:cNvSpPr/>
          <p:nvPr/>
        </p:nvSpPr>
        <p:spPr>
          <a:xfrm>
            <a:off x="1625658" y="1786441"/>
            <a:ext cx="12534439" cy="8015494"/>
          </a:xfrm>
          <a:custGeom>
            <a:avLst/>
            <a:gdLst/>
            <a:ahLst/>
            <a:cxnLst/>
            <a:rect l="l" t="t" r="r" b="b"/>
            <a:pathLst>
              <a:path w="12534439" h="8015494" extrusionOk="0">
                <a:moveTo>
                  <a:pt x="0" y="0"/>
                </a:moveTo>
                <a:lnTo>
                  <a:pt x="12534439" y="0"/>
                </a:lnTo>
                <a:lnTo>
                  <a:pt x="12534439" y="8015494"/>
                </a:lnTo>
                <a:lnTo>
                  <a:pt x="0" y="8015494"/>
                </a:lnTo>
                <a:lnTo>
                  <a:pt x="0" y="0"/>
                </a:lnTo>
                <a:close/>
              </a:path>
            </a:pathLst>
          </a:custGeom>
          <a:blipFill rotWithShape="1">
            <a:blip r:embed="rId3">
              <a:alphaModFix/>
            </a:blip>
            <a:stretch>
              <a:fillRect l="-4408" t="-59759" r="-1958" b="-62014"/>
            </a:stretch>
          </a:blipFill>
          <a:ln>
            <a:noFill/>
          </a:ln>
        </p:spPr>
        <p:txBody>
          <a:bodyPr/>
          <a:lstStyle/>
          <a:p>
            <a:endParaRPr lang="en-US"/>
          </a:p>
        </p:txBody>
      </p:sp>
      <p:sp>
        <p:nvSpPr>
          <p:cNvPr id="527" name="Google Shape;527;p47"/>
          <p:cNvSpPr txBox="1"/>
          <p:nvPr/>
        </p:nvSpPr>
        <p:spPr>
          <a:xfrm>
            <a:off x="11406780" y="660401"/>
            <a:ext cx="6417854" cy="368299"/>
          </a:xfrm>
          <a:prstGeom prst="rect">
            <a:avLst/>
          </a:prstGeom>
          <a:noFill/>
          <a:ln>
            <a:noFill/>
          </a:ln>
        </p:spPr>
        <p:txBody>
          <a:bodyPr spcFirstLastPara="1" wrap="square" lIns="0" tIns="0" rIns="0" bIns="0" anchor="t" anchorCtr="0">
            <a:spAutoFit/>
          </a:bodyPr>
          <a:lstStyle/>
          <a:p>
            <a:pPr marL="0" marR="0" lvl="0" indent="0" algn="r" rtl="0">
              <a:lnSpc>
                <a:spcPct val="140000"/>
              </a:lnSpc>
              <a:spcBef>
                <a:spcPts val="0"/>
              </a:spcBef>
              <a:spcAft>
                <a:spcPts val="0"/>
              </a:spcAft>
              <a:buNone/>
            </a:pPr>
            <a:r>
              <a:rPr lang="en-US" sz="2000" b="0" i="0" u="sng" strike="noStrike" cap="none">
                <a:solidFill>
                  <a:srgbClr val="2E2E2E"/>
                </a:solidFill>
                <a:latin typeface="Poppins"/>
                <a:ea typeface="Poppins"/>
                <a:cs typeface="Poppins"/>
                <a:sym typeface="Poppins"/>
                <a:hlinkClick r:id="rId4">
                  <a:extLst>
                    <a:ext uri="{A12FA001-AC4F-418D-AE19-62706E023703}">
                      <ahyp:hlinkClr xmlns:ahyp="http://schemas.microsoft.com/office/drawing/2018/hyperlinkcolor" val="tx"/>
                    </a:ext>
                  </a:extLst>
                </a:hlinkClick>
              </a:rPr>
              <a:t>www.iamals.org/artistry-of-als-2025/</a:t>
            </a:r>
            <a:endParaRPr/>
          </a:p>
        </p:txBody>
      </p:sp>
    </p:spTree>
  </p:cSld>
  <p:clrMapOvr>
    <a:masterClrMapping/>
  </p:clrMapOvr>
  <p:transition>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31"/>
        <p:cNvGrpSpPr/>
        <p:nvPr/>
      </p:nvGrpSpPr>
      <p:grpSpPr>
        <a:xfrm>
          <a:off x="0" y="0"/>
          <a:ext cx="0" cy="0"/>
          <a:chOff x="0" y="0"/>
          <a:chExt cx="0" cy="0"/>
        </a:xfrm>
      </p:grpSpPr>
      <p:sp>
        <p:nvSpPr>
          <p:cNvPr id="532" name="Google Shape;532;p48"/>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l="-12840" t="-143684" b="-57212"/>
            </a:stretch>
          </a:blipFill>
          <a:ln>
            <a:noFill/>
          </a:ln>
        </p:spPr>
        <p:txBody>
          <a:bodyPr/>
          <a:lstStyle/>
          <a:p>
            <a:endParaRPr lang="en-US"/>
          </a:p>
        </p:txBody>
      </p:sp>
      <p:cxnSp>
        <p:nvCxnSpPr>
          <p:cNvPr id="533" name="Google Shape;533;p48"/>
          <p:cNvCxnSpPr/>
          <p:nvPr/>
        </p:nvCxnSpPr>
        <p:spPr>
          <a:xfrm>
            <a:off x="8767765" y="6539006"/>
            <a:ext cx="752470" cy="0"/>
          </a:xfrm>
          <a:prstGeom prst="straightConnector1">
            <a:avLst/>
          </a:prstGeom>
          <a:noFill/>
          <a:ln w="47625" cap="flat" cmpd="sng">
            <a:solidFill>
              <a:srgbClr val="000000"/>
            </a:solidFill>
            <a:prstDash val="solid"/>
            <a:round/>
            <a:headEnd type="none" w="sm" len="sm"/>
            <a:tailEnd type="none" w="sm" len="sm"/>
          </a:ln>
        </p:spPr>
      </p:cxnSp>
      <p:sp>
        <p:nvSpPr>
          <p:cNvPr id="534" name="Google Shape;534;p48"/>
          <p:cNvSpPr txBox="1"/>
          <p:nvPr/>
        </p:nvSpPr>
        <p:spPr>
          <a:xfrm>
            <a:off x="8572500" y="1351050"/>
            <a:ext cx="9616200" cy="36942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None/>
            </a:pPr>
            <a:r>
              <a:rPr lang="en-US" sz="12000" i="0" u="none" strike="noStrike" cap="none">
                <a:solidFill>
                  <a:srgbClr val="D6CFC8"/>
                </a:solidFill>
                <a:latin typeface="Cinzel"/>
                <a:ea typeface="Cinzel"/>
                <a:cs typeface="Cinzel"/>
                <a:sym typeface="Cinzel"/>
              </a:rPr>
              <a:t>RICK MARTINSON</a:t>
            </a:r>
            <a:endParaRPr>
              <a:latin typeface="Cinzel"/>
              <a:ea typeface="Cinzel"/>
              <a:cs typeface="Cinzel"/>
              <a:sym typeface="Cinzel"/>
            </a:endParaRPr>
          </a:p>
        </p:txBody>
      </p:sp>
      <p:pic>
        <p:nvPicPr>
          <p:cNvPr id="535" name="Google Shape;535;p48"/>
          <p:cNvPicPr preferRelativeResize="0"/>
          <p:nvPr/>
        </p:nvPicPr>
        <p:blipFill rotWithShape="1">
          <a:blip r:embed="rId4">
            <a:alphaModFix/>
          </a:blip>
          <a:srcRect t="8294" b="33455"/>
          <a:stretch/>
        </p:blipFill>
        <p:spPr>
          <a:xfrm>
            <a:off x="1028700" y="344911"/>
            <a:ext cx="7417660" cy="9282725"/>
          </a:xfrm>
          <a:prstGeom prst="rect">
            <a:avLst/>
          </a:prstGeom>
          <a:noFill/>
          <a:ln>
            <a:noFill/>
          </a:ln>
        </p:spPr>
      </p:pic>
      <p:sp>
        <p:nvSpPr>
          <p:cNvPr id="536" name="Google Shape;536;p48"/>
          <p:cNvSpPr txBox="1"/>
          <p:nvPr/>
        </p:nvSpPr>
        <p:spPr>
          <a:xfrm>
            <a:off x="9995951" y="5780499"/>
            <a:ext cx="7714175" cy="2344419"/>
          </a:xfrm>
          <a:prstGeom prst="rect">
            <a:avLst/>
          </a:prstGeom>
          <a:noFill/>
          <a:ln>
            <a:noFill/>
          </a:ln>
        </p:spPr>
        <p:txBody>
          <a:bodyPr spcFirstLastPara="1" wrap="square" lIns="0" tIns="0" rIns="0" bIns="0" anchor="t" anchorCtr="0">
            <a:spAutoFit/>
          </a:bodyPr>
          <a:lstStyle/>
          <a:p>
            <a:pPr marL="0" marR="0" lvl="0" indent="0" algn="just" rtl="0">
              <a:lnSpc>
                <a:spcPct val="140000"/>
              </a:lnSpc>
              <a:spcBef>
                <a:spcPts val="0"/>
              </a:spcBef>
              <a:spcAft>
                <a:spcPts val="0"/>
              </a:spcAft>
              <a:buNone/>
            </a:pPr>
            <a:r>
              <a:rPr lang="en-US" sz="2200" b="0" i="0" u="none" strike="noStrike" cap="none">
                <a:solidFill>
                  <a:srgbClr val="D6CFC8"/>
                </a:solidFill>
                <a:latin typeface="Poppins"/>
                <a:ea typeface="Poppins"/>
                <a:cs typeface="Poppins"/>
                <a:sym typeface="Poppins"/>
              </a:rPr>
              <a:t>The Ultimate Retriever</a:t>
            </a:r>
            <a:endParaRPr/>
          </a:p>
          <a:p>
            <a:pPr marL="0" marR="0" lvl="0" indent="0" algn="just" rtl="0">
              <a:lnSpc>
                <a:spcPct val="140000"/>
              </a:lnSpc>
              <a:spcBef>
                <a:spcPts val="0"/>
              </a:spcBef>
              <a:spcAft>
                <a:spcPts val="0"/>
              </a:spcAft>
              <a:buNone/>
            </a:pPr>
            <a:r>
              <a:rPr lang="en-US" sz="2200" b="0" i="0" u="none" strike="noStrike" cap="none">
                <a:solidFill>
                  <a:srgbClr val="D6CFC8"/>
                </a:solidFill>
                <a:latin typeface="Poppins"/>
                <a:ea typeface="Poppins"/>
                <a:cs typeface="Poppins"/>
                <a:sym typeface="Poppins"/>
              </a:rPr>
              <a:t>By Rick D. Martinson</a:t>
            </a:r>
            <a:endParaRPr/>
          </a:p>
          <a:p>
            <a:pPr marL="0" marR="0" lvl="0" indent="0" algn="just" rtl="0">
              <a:lnSpc>
                <a:spcPct val="140000"/>
              </a:lnSpc>
              <a:spcBef>
                <a:spcPts val="0"/>
              </a:spcBef>
              <a:spcAft>
                <a:spcPts val="0"/>
              </a:spcAft>
              <a:buNone/>
            </a:pPr>
            <a:endParaRPr sz="2200" b="0" i="0" u="none" strike="noStrike" cap="none">
              <a:solidFill>
                <a:srgbClr val="D6CFC8"/>
              </a:solidFill>
              <a:latin typeface="Poppins"/>
              <a:ea typeface="Poppins"/>
              <a:cs typeface="Poppins"/>
              <a:sym typeface="Poppins"/>
            </a:endParaRPr>
          </a:p>
          <a:p>
            <a:pPr marL="0" marR="0" lvl="0" indent="0" algn="just" rtl="0">
              <a:lnSpc>
                <a:spcPct val="140000"/>
              </a:lnSpc>
              <a:spcBef>
                <a:spcPts val="0"/>
              </a:spcBef>
              <a:spcAft>
                <a:spcPts val="0"/>
              </a:spcAft>
              <a:buNone/>
            </a:pPr>
            <a:r>
              <a:rPr lang="en-US" sz="2200" b="0" i="0" u="none" strike="noStrike" cap="none">
                <a:solidFill>
                  <a:srgbClr val="D6CFC8"/>
                </a:solidFill>
                <a:latin typeface="Poppins"/>
                <a:ea typeface="Poppins"/>
                <a:cs typeface="Poppins"/>
                <a:sym typeface="Poppins"/>
              </a:rPr>
              <a:t>Last fall I was bouncing nymphs off the bottom of my favorite section of the Deschutes, with the usual results - cold feet.  Today though, I felt lucky... </a:t>
            </a:r>
            <a:endParaRPr/>
          </a:p>
        </p:txBody>
      </p:sp>
      <p:sp>
        <p:nvSpPr>
          <p:cNvPr id="537" name="Google Shape;537;p48"/>
          <p:cNvSpPr txBox="1"/>
          <p:nvPr/>
        </p:nvSpPr>
        <p:spPr>
          <a:xfrm>
            <a:off x="11292272" y="9259337"/>
            <a:ext cx="6417854" cy="368299"/>
          </a:xfrm>
          <a:prstGeom prst="rect">
            <a:avLst/>
          </a:prstGeom>
          <a:noFill/>
          <a:ln>
            <a:noFill/>
          </a:ln>
        </p:spPr>
        <p:txBody>
          <a:bodyPr spcFirstLastPara="1" wrap="square" lIns="0" tIns="0" rIns="0" bIns="0" anchor="t" anchorCtr="0">
            <a:spAutoFit/>
          </a:bodyPr>
          <a:lstStyle/>
          <a:p>
            <a:pPr marL="0" marR="0" lvl="0" indent="0" algn="r" rtl="0">
              <a:lnSpc>
                <a:spcPct val="140000"/>
              </a:lnSpc>
              <a:spcBef>
                <a:spcPts val="0"/>
              </a:spcBef>
              <a:spcAft>
                <a:spcPts val="0"/>
              </a:spcAft>
              <a:buNone/>
            </a:pPr>
            <a:r>
              <a:rPr lang="en-US" sz="2000" b="0" i="0" u="sng" strike="noStrike" cap="none">
                <a:solidFill>
                  <a:srgbClr val="D6CFC8"/>
                </a:solidFill>
                <a:latin typeface="Poppins"/>
                <a:ea typeface="Poppins"/>
                <a:cs typeface="Poppins"/>
                <a:sym typeface="Poppins"/>
                <a:hlinkClick r:id="rId5">
                  <a:extLst>
                    <a:ext uri="{A12FA001-AC4F-418D-AE19-62706E023703}">
                      <ahyp:hlinkClr xmlns:ahyp="http://schemas.microsoft.com/office/drawing/2018/hyperlinkcolor" val="tx"/>
                    </a:ext>
                  </a:extLst>
                </a:hlinkClick>
              </a:rPr>
              <a:t>www.iamals.org/artistry-of-als-2025/</a:t>
            </a:r>
            <a:endParaRPr/>
          </a:p>
        </p:txBody>
      </p:sp>
    </p:spTree>
  </p:cSld>
  <p:clrMapOvr>
    <a:masterClrMapping/>
  </p:clrMapOvr>
  <p:transition>
    <p:fade/>
  </p:transition>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F1EEEB"/>
        </a:solidFill>
        <a:effectLst/>
      </p:bgPr>
    </p:bg>
    <p:spTree>
      <p:nvGrpSpPr>
        <p:cNvPr id="1" name="Shape 541"/>
        <p:cNvGrpSpPr/>
        <p:nvPr/>
      </p:nvGrpSpPr>
      <p:grpSpPr>
        <a:xfrm>
          <a:off x="0" y="0"/>
          <a:ext cx="0" cy="0"/>
          <a:chOff x="0" y="0"/>
          <a:chExt cx="0" cy="0"/>
        </a:xfrm>
      </p:grpSpPr>
      <p:sp>
        <p:nvSpPr>
          <p:cNvPr id="542" name="Google Shape;542;p49"/>
          <p:cNvSpPr/>
          <p:nvPr/>
        </p:nvSpPr>
        <p:spPr>
          <a:xfrm>
            <a:off x="8866572" y="7818412"/>
            <a:ext cx="10039141" cy="2423649"/>
          </a:xfrm>
          <a:custGeom>
            <a:avLst/>
            <a:gdLst/>
            <a:ahLst/>
            <a:cxnLst/>
            <a:rect l="l" t="t" r="r" b="b"/>
            <a:pathLst>
              <a:path w="6896856" h="1665039" extrusionOk="0">
                <a:moveTo>
                  <a:pt x="0" y="0"/>
                </a:moveTo>
                <a:lnTo>
                  <a:pt x="6896856" y="0"/>
                </a:lnTo>
                <a:lnTo>
                  <a:pt x="6896856" y="1665039"/>
                </a:lnTo>
                <a:lnTo>
                  <a:pt x="0" y="1665039"/>
                </a:lnTo>
                <a:close/>
              </a:path>
            </a:pathLst>
          </a:custGeom>
          <a:solidFill>
            <a:srgbClr val="D6CFC8"/>
          </a:solidFill>
          <a:ln>
            <a:noFill/>
          </a:ln>
        </p:spPr>
        <p:txBody>
          <a:bodyPr/>
          <a:lstStyle/>
          <a:p>
            <a:endParaRPr lang="en-US"/>
          </a:p>
        </p:txBody>
      </p:sp>
      <p:sp>
        <p:nvSpPr>
          <p:cNvPr id="543" name="Google Shape;543;p49"/>
          <p:cNvSpPr/>
          <p:nvPr/>
        </p:nvSpPr>
        <p:spPr>
          <a:xfrm>
            <a:off x="0" y="0"/>
            <a:ext cx="13781935" cy="6063916"/>
          </a:xfrm>
          <a:custGeom>
            <a:avLst/>
            <a:gdLst/>
            <a:ahLst/>
            <a:cxnLst/>
            <a:rect l="l" t="t" r="r" b="b"/>
            <a:pathLst>
              <a:path w="6896856" h="2801118" extrusionOk="0">
                <a:moveTo>
                  <a:pt x="0" y="0"/>
                </a:moveTo>
                <a:lnTo>
                  <a:pt x="6896856" y="0"/>
                </a:lnTo>
                <a:lnTo>
                  <a:pt x="6896856" y="2801118"/>
                </a:lnTo>
                <a:lnTo>
                  <a:pt x="0" y="2801118"/>
                </a:lnTo>
                <a:close/>
              </a:path>
            </a:pathLst>
          </a:custGeom>
          <a:solidFill>
            <a:srgbClr val="D6CFC8"/>
          </a:solidFill>
          <a:ln>
            <a:noFill/>
          </a:ln>
        </p:spPr>
        <p:txBody>
          <a:bodyPr/>
          <a:lstStyle/>
          <a:p>
            <a:endParaRPr lang="en-US"/>
          </a:p>
        </p:txBody>
      </p:sp>
      <p:pic>
        <p:nvPicPr>
          <p:cNvPr id="544" name="Google Shape;544;p49"/>
          <p:cNvPicPr preferRelativeResize="0"/>
          <p:nvPr/>
        </p:nvPicPr>
        <p:blipFill rotWithShape="1">
          <a:blip r:embed="rId3">
            <a:alphaModFix/>
          </a:blip>
          <a:srcRect t="19502" b="19502"/>
          <a:stretch/>
        </p:blipFill>
        <p:spPr>
          <a:xfrm>
            <a:off x="9692547" y="305396"/>
            <a:ext cx="7383881" cy="9676207"/>
          </a:xfrm>
          <a:prstGeom prst="rect">
            <a:avLst/>
          </a:prstGeom>
          <a:noFill/>
          <a:ln>
            <a:noFill/>
          </a:ln>
        </p:spPr>
      </p:pic>
      <p:sp>
        <p:nvSpPr>
          <p:cNvPr id="545" name="Google Shape;545;p49"/>
          <p:cNvSpPr txBox="1"/>
          <p:nvPr/>
        </p:nvSpPr>
        <p:spPr>
          <a:xfrm>
            <a:off x="480837" y="1327134"/>
            <a:ext cx="7368099" cy="7463878"/>
          </a:xfrm>
          <a:prstGeom prst="rect">
            <a:avLst/>
          </a:prstGeom>
          <a:noFill/>
          <a:ln>
            <a:noFill/>
          </a:ln>
        </p:spPr>
        <p:txBody>
          <a:bodyPr spcFirstLastPara="1" wrap="square" lIns="0" tIns="0" rIns="0" bIns="0" anchor="t" anchorCtr="0">
            <a:spAutoFit/>
          </a:bodyPr>
          <a:lstStyle/>
          <a:p>
            <a:pPr marL="0" marR="0" lvl="0" indent="0" algn="just" rtl="0">
              <a:lnSpc>
                <a:spcPct val="139980"/>
              </a:lnSpc>
              <a:spcBef>
                <a:spcPts val="0"/>
              </a:spcBef>
              <a:spcAft>
                <a:spcPts val="0"/>
              </a:spcAft>
              <a:buNone/>
            </a:pPr>
            <a:r>
              <a:rPr lang="en-US" sz="2101" b="0" i="0" u="none" strike="noStrike" cap="none" dirty="0">
                <a:solidFill>
                  <a:srgbClr val="2E2E2E"/>
                </a:solidFill>
                <a:latin typeface="Poppins"/>
                <a:ea typeface="Poppins"/>
                <a:cs typeface="Poppins"/>
                <a:sym typeface="Poppins"/>
              </a:rPr>
              <a:t>The sun showed through the intermittent clouds, warming my exposed fingertips. It was one of those days when I was glad just to be out there, regardless of the outcome. I was exercising my soul, toning the disposition muscle, and working on my attitude. My usual companion, Casey, was along. I didn't want to have to scare the fish away myself, and Casey was so good at it. Casey is your typical Golden Retriever, dense undercoat to stay warm, bad hip, passion for the water, and an inner belief that she really is human.</a:t>
            </a:r>
            <a:endParaRPr dirty="0"/>
          </a:p>
          <a:p>
            <a:pPr marL="0" marR="0" lvl="0" indent="0" algn="just" rtl="0">
              <a:lnSpc>
                <a:spcPct val="139980"/>
              </a:lnSpc>
              <a:spcBef>
                <a:spcPts val="0"/>
              </a:spcBef>
              <a:spcAft>
                <a:spcPts val="0"/>
              </a:spcAft>
              <a:buNone/>
            </a:pPr>
            <a:endParaRPr sz="2101" b="0" i="0" u="none" strike="noStrike" cap="none" dirty="0">
              <a:solidFill>
                <a:srgbClr val="2E2E2E"/>
              </a:solidFill>
              <a:latin typeface="Poppins"/>
              <a:ea typeface="Poppins"/>
              <a:cs typeface="Poppins"/>
              <a:sym typeface="Poppins"/>
            </a:endParaRPr>
          </a:p>
          <a:p>
            <a:pPr marL="0" marR="0" lvl="0" indent="0" algn="just" rtl="0">
              <a:lnSpc>
                <a:spcPct val="139980"/>
              </a:lnSpc>
              <a:spcBef>
                <a:spcPts val="0"/>
              </a:spcBef>
              <a:spcAft>
                <a:spcPts val="0"/>
              </a:spcAft>
              <a:buNone/>
            </a:pPr>
            <a:r>
              <a:rPr lang="en-US" sz="2101" b="0" i="0" u="none" strike="noStrike" cap="none" dirty="0">
                <a:solidFill>
                  <a:srgbClr val="2E2E2E"/>
                </a:solidFill>
                <a:latin typeface="Poppins"/>
                <a:ea typeface="Poppins"/>
                <a:cs typeface="Poppins"/>
                <a:sym typeface="Poppins"/>
              </a:rPr>
              <a:t>Our prey today was the fat, elusive Deschutes </a:t>
            </a:r>
            <a:r>
              <a:rPr lang="en-US" sz="2101" b="0" i="0" u="none" strike="noStrike" cap="none" dirty="0" err="1">
                <a:solidFill>
                  <a:srgbClr val="2E2E2E"/>
                </a:solidFill>
                <a:latin typeface="Poppins"/>
                <a:ea typeface="Poppins"/>
                <a:cs typeface="Poppins"/>
                <a:sym typeface="Poppins"/>
              </a:rPr>
              <a:t>Redside</a:t>
            </a:r>
            <a:r>
              <a:rPr lang="en-US" sz="2101" b="0" i="0" u="none" strike="noStrike" cap="none" dirty="0">
                <a:solidFill>
                  <a:srgbClr val="2E2E2E"/>
                </a:solidFill>
                <a:latin typeface="Poppins"/>
                <a:ea typeface="Poppins"/>
                <a:cs typeface="Poppins"/>
                <a:sym typeface="Poppins"/>
              </a:rPr>
              <a:t>. I'm still learning to fly fish, so my technique is rough, but I really enjoy learning on the beautiful and productive Deschutes. There have been surveys done that estimate the resident trout population to be in the neighborhood of 2000 per linear mile. That's a lot of trout!</a:t>
            </a:r>
            <a:endParaRPr dirty="0"/>
          </a:p>
          <a:p>
            <a:pPr marL="0" marR="0" lvl="0" indent="0" algn="just" rtl="0">
              <a:lnSpc>
                <a:spcPct val="139980"/>
              </a:lnSpc>
              <a:spcBef>
                <a:spcPts val="0"/>
              </a:spcBef>
              <a:spcAft>
                <a:spcPts val="0"/>
              </a:spcAft>
              <a:buNone/>
            </a:pPr>
            <a:endParaRPr sz="2101" b="0" i="0" u="none" strike="noStrike" cap="none" dirty="0">
              <a:solidFill>
                <a:srgbClr val="2E2E2E"/>
              </a:solidFill>
              <a:latin typeface="Poppins"/>
              <a:ea typeface="Poppins"/>
              <a:cs typeface="Poppins"/>
              <a:sym typeface="Poppins"/>
            </a:endParaRPr>
          </a:p>
        </p:txBody>
      </p:sp>
      <p:sp>
        <p:nvSpPr>
          <p:cNvPr id="546" name="Google Shape;546;p49"/>
          <p:cNvSpPr txBox="1"/>
          <p:nvPr/>
        </p:nvSpPr>
        <p:spPr>
          <a:xfrm>
            <a:off x="480837" y="9533962"/>
            <a:ext cx="6417854" cy="368299"/>
          </a:xfrm>
          <a:prstGeom prst="rect">
            <a:avLst/>
          </a:prstGeom>
          <a:noFill/>
          <a:ln>
            <a:noFill/>
          </a:ln>
        </p:spPr>
        <p:txBody>
          <a:bodyPr spcFirstLastPara="1" wrap="square" lIns="0" tIns="0" rIns="0" bIns="0" anchor="t" anchorCtr="0">
            <a:spAutoFit/>
          </a:bodyPr>
          <a:lstStyle/>
          <a:p>
            <a:pPr marL="0" marR="0" lvl="0" indent="0" algn="just" rtl="0">
              <a:lnSpc>
                <a:spcPct val="140000"/>
              </a:lnSpc>
              <a:spcBef>
                <a:spcPts val="0"/>
              </a:spcBef>
              <a:spcAft>
                <a:spcPts val="0"/>
              </a:spcAft>
              <a:buNone/>
            </a:pPr>
            <a:r>
              <a:rPr lang="en-US" sz="2000" b="0" i="0" u="sng" strike="noStrike" cap="none">
                <a:solidFill>
                  <a:srgbClr val="2E2E2E"/>
                </a:solidFill>
                <a:latin typeface="Poppins"/>
                <a:ea typeface="Poppins"/>
                <a:cs typeface="Poppins"/>
                <a:sym typeface="Poppins"/>
                <a:hlinkClick r:id="rId4">
                  <a:extLst>
                    <a:ext uri="{A12FA001-AC4F-418D-AE19-62706E023703}">
                      <ahyp:hlinkClr xmlns:ahyp="http://schemas.microsoft.com/office/drawing/2018/hyperlinkcolor" val="tx"/>
                    </a:ext>
                  </a:extLst>
                </a:hlinkClick>
              </a:rPr>
              <a:t>www.iamals.org/artistry-of-als-2025/</a:t>
            </a:r>
            <a:endParaRPr/>
          </a:p>
        </p:txBody>
      </p:sp>
    </p:spTree>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D6CFC8"/>
        </a:solidFill>
        <a:effectLst/>
      </p:bgPr>
    </p:bg>
    <p:spTree>
      <p:nvGrpSpPr>
        <p:cNvPr id="1" name="Shape 117"/>
        <p:cNvGrpSpPr/>
        <p:nvPr/>
      </p:nvGrpSpPr>
      <p:grpSpPr>
        <a:xfrm>
          <a:off x="0" y="0"/>
          <a:ext cx="0" cy="0"/>
          <a:chOff x="0" y="0"/>
          <a:chExt cx="0" cy="0"/>
        </a:xfrm>
      </p:grpSpPr>
      <p:pic>
        <p:nvPicPr>
          <p:cNvPr id="118" name="Google Shape;118;p5"/>
          <p:cNvPicPr preferRelativeResize="0"/>
          <p:nvPr/>
        </p:nvPicPr>
        <p:blipFill rotWithShape="1">
          <a:blip r:embed="rId3">
            <a:alphaModFix/>
          </a:blip>
          <a:srcRect t="7567" b="7568"/>
          <a:stretch/>
        </p:blipFill>
        <p:spPr>
          <a:xfrm>
            <a:off x="9655098" y="-355141"/>
            <a:ext cx="9025758" cy="8244025"/>
          </a:xfrm>
          <a:prstGeom prst="rect">
            <a:avLst/>
          </a:prstGeom>
          <a:noFill/>
          <a:ln>
            <a:noFill/>
          </a:ln>
        </p:spPr>
      </p:pic>
      <p:pic>
        <p:nvPicPr>
          <p:cNvPr id="119" name="Google Shape;119;p5"/>
          <p:cNvPicPr preferRelativeResize="0"/>
          <p:nvPr/>
        </p:nvPicPr>
        <p:blipFill rotWithShape="1">
          <a:blip r:embed="rId4">
            <a:alphaModFix/>
          </a:blip>
          <a:srcRect t="20101" b="20100"/>
          <a:stretch/>
        </p:blipFill>
        <p:spPr>
          <a:xfrm>
            <a:off x="5685764" y="5850095"/>
            <a:ext cx="5492442" cy="4077577"/>
          </a:xfrm>
          <a:prstGeom prst="rect">
            <a:avLst/>
          </a:prstGeom>
          <a:noFill/>
          <a:ln>
            <a:noFill/>
          </a:ln>
        </p:spPr>
      </p:pic>
      <p:sp>
        <p:nvSpPr>
          <p:cNvPr id="120" name="Google Shape;120;p5"/>
          <p:cNvSpPr txBox="1"/>
          <p:nvPr/>
        </p:nvSpPr>
        <p:spPr>
          <a:xfrm>
            <a:off x="924325" y="1919773"/>
            <a:ext cx="7642200" cy="36942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12000" i="0" u="none" strike="noStrike" cap="none">
                <a:solidFill>
                  <a:srgbClr val="130E0C"/>
                </a:solidFill>
                <a:latin typeface="Cinzel"/>
                <a:ea typeface="Cinzel"/>
                <a:cs typeface="Cinzel"/>
                <a:sym typeface="Cinzel"/>
              </a:rPr>
              <a:t>BRANDY TRIGONA</a:t>
            </a:r>
            <a:endParaRPr>
              <a:latin typeface="Cinzel"/>
              <a:ea typeface="Cinzel"/>
              <a:cs typeface="Cinzel"/>
              <a:sym typeface="Cinzel"/>
            </a:endParaRPr>
          </a:p>
        </p:txBody>
      </p:sp>
      <p:sp>
        <p:nvSpPr>
          <p:cNvPr id="121" name="Google Shape;121;p5"/>
          <p:cNvSpPr txBox="1"/>
          <p:nvPr/>
        </p:nvSpPr>
        <p:spPr>
          <a:xfrm>
            <a:off x="1028700" y="6883362"/>
            <a:ext cx="4001409" cy="1953894"/>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2200" b="0" i="0" u="none" strike="noStrike" cap="none">
                <a:solidFill>
                  <a:srgbClr val="130E0C"/>
                </a:solidFill>
                <a:latin typeface="Poppins"/>
                <a:ea typeface="Poppins"/>
                <a:cs typeface="Poppins"/>
                <a:sym typeface="Poppins"/>
              </a:rPr>
              <a:t>This is Brandy’s third year participating in the Artistry of ALS. Her spirit and compassion for others shines through in her work.</a:t>
            </a:r>
            <a:endParaRPr/>
          </a:p>
        </p:txBody>
      </p:sp>
      <p:sp>
        <p:nvSpPr>
          <p:cNvPr id="122" name="Google Shape;122;p5"/>
          <p:cNvSpPr txBox="1"/>
          <p:nvPr/>
        </p:nvSpPr>
        <p:spPr>
          <a:xfrm>
            <a:off x="464354" y="693421"/>
            <a:ext cx="6237905" cy="368299"/>
          </a:xfrm>
          <a:prstGeom prst="rect">
            <a:avLst/>
          </a:prstGeom>
          <a:noFill/>
          <a:ln>
            <a:noFill/>
          </a:ln>
        </p:spPr>
        <p:txBody>
          <a:bodyPr spcFirstLastPara="1" wrap="square" lIns="0" tIns="0" rIns="0" bIns="0" anchor="t" anchorCtr="0">
            <a:spAutoFit/>
          </a:bodyPr>
          <a:lstStyle/>
          <a:p>
            <a:pPr marL="0" marR="0" lvl="0" indent="0" algn="r" rtl="0">
              <a:lnSpc>
                <a:spcPct val="140000"/>
              </a:lnSpc>
              <a:spcBef>
                <a:spcPts val="0"/>
              </a:spcBef>
              <a:spcAft>
                <a:spcPts val="0"/>
              </a:spcAft>
              <a:buNone/>
            </a:pPr>
            <a:r>
              <a:rPr lang="en-US" sz="2000" b="0" i="0" u="sng" strike="noStrike" cap="none">
                <a:solidFill>
                  <a:srgbClr val="2E2E2E"/>
                </a:solidFill>
                <a:latin typeface="Poppins"/>
                <a:ea typeface="Poppins"/>
                <a:cs typeface="Poppins"/>
                <a:sym typeface="Poppins"/>
                <a:hlinkClick r:id="rId5">
                  <a:extLst>
                    <a:ext uri="{A12FA001-AC4F-418D-AE19-62706E023703}">
                      <ahyp:hlinkClr xmlns:ahyp="http://schemas.microsoft.com/office/drawing/2018/hyperlinkcolor" val="tx"/>
                    </a:ext>
                  </a:extLst>
                </a:hlinkClick>
              </a:rPr>
              <a:t>www.iamals.org/artistry-of-als-2025/</a:t>
            </a:r>
            <a:endParaRPr/>
          </a:p>
        </p:txBody>
      </p:sp>
    </p:spTree>
  </p:cSld>
  <p:clrMapOvr>
    <a:masterClrMapping/>
  </p:clrMapOvr>
  <p:transition>
    <p:fade/>
  </p:transition>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F1EEEB"/>
        </a:solidFill>
        <a:effectLst/>
      </p:bgPr>
    </p:bg>
    <p:spTree>
      <p:nvGrpSpPr>
        <p:cNvPr id="1" name="Shape 550"/>
        <p:cNvGrpSpPr/>
        <p:nvPr/>
      </p:nvGrpSpPr>
      <p:grpSpPr>
        <a:xfrm>
          <a:off x="0" y="0"/>
          <a:ext cx="0" cy="0"/>
          <a:chOff x="0" y="0"/>
          <a:chExt cx="0" cy="0"/>
        </a:xfrm>
      </p:grpSpPr>
      <p:sp>
        <p:nvSpPr>
          <p:cNvPr id="551" name="Google Shape;551;p50"/>
          <p:cNvSpPr/>
          <p:nvPr/>
        </p:nvSpPr>
        <p:spPr>
          <a:xfrm>
            <a:off x="8866572" y="7818412"/>
            <a:ext cx="10039141" cy="2423649"/>
          </a:xfrm>
          <a:custGeom>
            <a:avLst/>
            <a:gdLst/>
            <a:ahLst/>
            <a:cxnLst/>
            <a:rect l="l" t="t" r="r" b="b"/>
            <a:pathLst>
              <a:path w="6896856" h="1665039" extrusionOk="0">
                <a:moveTo>
                  <a:pt x="0" y="0"/>
                </a:moveTo>
                <a:lnTo>
                  <a:pt x="6896856" y="0"/>
                </a:lnTo>
                <a:lnTo>
                  <a:pt x="6896856" y="1665039"/>
                </a:lnTo>
                <a:lnTo>
                  <a:pt x="0" y="1665039"/>
                </a:lnTo>
                <a:close/>
              </a:path>
            </a:pathLst>
          </a:custGeom>
          <a:solidFill>
            <a:srgbClr val="D6CFC8"/>
          </a:solidFill>
          <a:ln>
            <a:noFill/>
          </a:ln>
        </p:spPr>
        <p:txBody>
          <a:bodyPr/>
          <a:lstStyle/>
          <a:p>
            <a:endParaRPr lang="en-US"/>
          </a:p>
        </p:txBody>
      </p:sp>
      <p:sp>
        <p:nvSpPr>
          <p:cNvPr id="552" name="Google Shape;552;p50"/>
          <p:cNvSpPr/>
          <p:nvPr/>
        </p:nvSpPr>
        <p:spPr>
          <a:xfrm>
            <a:off x="0" y="0"/>
            <a:ext cx="13781935" cy="5454316"/>
          </a:xfrm>
          <a:custGeom>
            <a:avLst/>
            <a:gdLst/>
            <a:ahLst/>
            <a:cxnLst/>
            <a:rect l="l" t="t" r="r" b="b"/>
            <a:pathLst>
              <a:path w="6896856" h="2451444" extrusionOk="0">
                <a:moveTo>
                  <a:pt x="0" y="0"/>
                </a:moveTo>
                <a:lnTo>
                  <a:pt x="6896856" y="0"/>
                </a:lnTo>
                <a:lnTo>
                  <a:pt x="6896856" y="2451444"/>
                </a:lnTo>
                <a:lnTo>
                  <a:pt x="0" y="2451444"/>
                </a:lnTo>
                <a:close/>
              </a:path>
            </a:pathLst>
          </a:custGeom>
          <a:solidFill>
            <a:srgbClr val="D6CFC8"/>
          </a:solidFill>
          <a:ln>
            <a:noFill/>
          </a:ln>
        </p:spPr>
        <p:txBody>
          <a:bodyPr/>
          <a:lstStyle/>
          <a:p>
            <a:endParaRPr lang="en-US"/>
          </a:p>
        </p:txBody>
      </p:sp>
      <p:pic>
        <p:nvPicPr>
          <p:cNvPr id="553" name="Google Shape;553;p50"/>
          <p:cNvPicPr preferRelativeResize="0"/>
          <p:nvPr/>
        </p:nvPicPr>
        <p:blipFill rotWithShape="1">
          <a:blip r:embed="rId3">
            <a:alphaModFix/>
          </a:blip>
          <a:srcRect t="19502" b="19502"/>
          <a:stretch/>
        </p:blipFill>
        <p:spPr>
          <a:xfrm>
            <a:off x="9692547" y="305396"/>
            <a:ext cx="7383881" cy="9676207"/>
          </a:xfrm>
          <a:prstGeom prst="rect">
            <a:avLst/>
          </a:prstGeom>
          <a:noFill/>
          <a:ln>
            <a:noFill/>
          </a:ln>
        </p:spPr>
      </p:pic>
      <p:sp>
        <p:nvSpPr>
          <p:cNvPr id="554" name="Google Shape;554;p50"/>
          <p:cNvSpPr txBox="1"/>
          <p:nvPr/>
        </p:nvSpPr>
        <p:spPr>
          <a:xfrm>
            <a:off x="480837" y="1327134"/>
            <a:ext cx="7368099" cy="7836883"/>
          </a:xfrm>
          <a:prstGeom prst="rect">
            <a:avLst/>
          </a:prstGeom>
          <a:noFill/>
          <a:ln>
            <a:noFill/>
          </a:ln>
        </p:spPr>
        <p:txBody>
          <a:bodyPr spcFirstLastPara="1" wrap="square" lIns="0" tIns="0" rIns="0" bIns="0" anchor="t" anchorCtr="0">
            <a:spAutoFit/>
          </a:bodyPr>
          <a:lstStyle/>
          <a:p>
            <a:pPr marL="0" marR="0" lvl="0" indent="0" algn="just" rtl="0">
              <a:lnSpc>
                <a:spcPct val="163388"/>
              </a:lnSpc>
              <a:spcBef>
                <a:spcPts val="0"/>
              </a:spcBef>
              <a:spcAft>
                <a:spcPts val="0"/>
              </a:spcAft>
              <a:buNone/>
            </a:pPr>
            <a:endParaRPr sz="1800" b="0" i="0" u="none" strike="noStrike" cap="none">
              <a:solidFill>
                <a:schemeClr val="dk1"/>
              </a:solidFill>
              <a:latin typeface="Calibri"/>
              <a:ea typeface="Calibri"/>
              <a:cs typeface="Calibri"/>
              <a:sym typeface="Calibri"/>
            </a:endParaRPr>
          </a:p>
          <a:p>
            <a:pPr marL="0" marR="0" lvl="0" indent="0" algn="just" rtl="0">
              <a:lnSpc>
                <a:spcPct val="139980"/>
              </a:lnSpc>
              <a:spcBef>
                <a:spcPts val="0"/>
              </a:spcBef>
              <a:spcAft>
                <a:spcPts val="0"/>
              </a:spcAft>
              <a:buNone/>
            </a:pPr>
            <a:r>
              <a:rPr lang="en-US" sz="2101" b="0" i="0" u="none" strike="noStrike" cap="none">
                <a:solidFill>
                  <a:srgbClr val="2E2E2E"/>
                </a:solidFill>
                <a:latin typeface="Poppins"/>
                <a:ea typeface="Poppins"/>
                <a:cs typeface="Poppins"/>
                <a:sym typeface="Poppins"/>
              </a:rPr>
              <a:t>Well, I've found a really, nice little stretch of water - a deep pool just behind a whitewater riffle. Well oxygenated, deep for cover and cool water and just down river of a very productive rocky area just bulging with stones, caddis flies and other tasty little morsels. For the trout, that is. While I was working this stretch, Casey was upriver chasing her shadow, or some other imaginary friend; the dog has no foe. </a:t>
            </a:r>
            <a:endParaRPr/>
          </a:p>
          <a:p>
            <a:pPr marL="0" marR="0" lvl="0" indent="0" algn="just" rtl="0">
              <a:lnSpc>
                <a:spcPct val="139980"/>
              </a:lnSpc>
              <a:spcBef>
                <a:spcPts val="0"/>
              </a:spcBef>
              <a:spcAft>
                <a:spcPts val="0"/>
              </a:spcAft>
              <a:buNone/>
            </a:pPr>
            <a:endParaRPr sz="2101" b="0" i="0" u="none" strike="noStrike" cap="none">
              <a:solidFill>
                <a:srgbClr val="2E2E2E"/>
              </a:solidFill>
              <a:latin typeface="Poppins"/>
              <a:ea typeface="Poppins"/>
              <a:cs typeface="Poppins"/>
              <a:sym typeface="Poppins"/>
            </a:endParaRPr>
          </a:p>
          <a:p>
            <a:pPr marL="0" marR="0" lvl="0" indent="0" algn="just" rtl="0">
              <a:lnSpc>
                <a:spcPct val="139980"/>
              </a:lnSpc>
              <a:spcBef>
                <a:spcPts val="0"/>
              </a:spcBef>
              <a:spcAft>
                <a:spcPts val="0"/>
              </a:spcAft>
              <a:buNone/>
            </a:pPr>
            <a:r>
              <a:rPr lang="en-US" sz="2101" b="0" i="0" u="none" strike="noStrike" cap="none">
                <a:solidFill>
                  <a:srgbClr val="2E2E2E"/>
                </a:solidFill>
                <a:latin typeface="Poppins"/>
                <a:ea typeface="Poppins"/>
                <a:cs typeface="Poppins"/>
                <a:sym typeface="Poppins"/>
              </a:rPr>
              <a:t>I was just about ready to five up on the hole - you know, the proverbial last cast - when my weighted elk hair caddis begins moving in a direction opposite the current. Now, I'm no genius, but I know that can only mean one thing - trout! I might add, I knew this more from watching 'Fishing the West' than from catching trout in the past. Anyway, it had to be a trout on my line now, and I was determined to finesse it in, since I only had a 2X gut tethering him to me.</a:t>
            </a:r>
            <a:endParaRPr/>
          </a:p>
          <a:p>
            <a:pPr marL="0" marR="0" lvl="0" indent="0" algn="just" rtl="0">
              <a:lnSpc>
                <a:spcPct val="139980"/>
              </a:lnSpc>
              <a:spcBef>
                <a:spcPts val="0"/>
              </a:spcBef>
              <a:spcAft>
                <a:spcPts val="0"/>
              </a:spcAft>
              <a:buNone/>
            </a:pPr>
            <a:endParaRPr sz="2101" b="0" i="0" u="none" strike="noStrike" cap="none">
              <a:solidFill>
                <a:srgbClr val="2E2E2E"/>
              </a:solidFill>
              <a:latin typeface="Poppins"/>
              <a:ea typeface="Poppins"/>
              <a:cs typeface="Poppins"/>
              <a:sym typeface="Poppins"/>
            </a:endParaRPr>
          </a:p>
        </p:txBody>
      </p:sp>
      <p:sp>
        <p:nvSpPr>
          <p:cNvPr id="555" name="Google Shape;555;p50"/>
          <p:cNvSpPr txBox="1"/>
          <p:nvPr/>
        </p:nvSpPr>
        <p:spPr>
          <a:xfrm>
            <a:off x="480837" y="9533962"/>
            <a:ext cx="6417854" cy="368299"/>
          </a:xfrm>
          <a:prstGeom prst="rect">
            <a:avLst/>
          </a:prstGeom>
          <a:noFill/>
          <a:ln>
            <a:noFill/>
          </a:ln>
        </p:spPr>
        <p:txBody>
          <a:bodyPr spcFirstLastPara="1" wrap="square" lIns="0" tIns="0" rIns="0" bIns="0" anchor="t" anchorCtr="0">
            <a:spAutoFit/>
          </a:bodyPr>
          <a:lstStyle/>
          <a:p>
            <a:pPr marL="0" marR="0" lvl="0" indent="0" algn="just" rtl="0">
              <a:lnSpc>
                <a:spcPct val="140000"/>
              </a:lnSpc>
              <a:spcBef>
                <a:spcPts val="0"/>
              </a:spcBef>
              <a:spcAft>
                <a:spcPts val="0"/>
              </a:spcAft>
              <a:buNone/>
            </a:pPr>
            <a:r>
              <a:rPr lang="en-US" sz="2000" b="0" i="0" u="sng" strike="noStrike" cap="none">
                <a:solidFill>
                  <a:srgbClr val="2E2E2E"/>
                </a:solidFill>
                <a:latin typeface="Poppins"/>
                <a:ea typeface="Poppins"/>
                <a:cs typeface="Poppins"/>
                <a:sym typeface="Poppins"/>
                <a:hlinkClick r:id="rId4">
                  <a:extLst>
                    <a:ext uri="{A12FA001-AC4F-418D-AE19-62706E023703}">
                      <ahyp:hlinkClr xmlns:ahyp="http://schemas.microsoft.com/office/drawing/2018/hyperlinkcolor" val="tx"/>
                    </a:ext>
                  </a:extLst>
                </a:hlinkClick>
              </a:rPr>
              <a:t>www.iamals.org/artistry-of-als-2025/</a:t>
            </a:r>
            <a:endParaRPr/>
          </a:p>
        </p:txBody>
      </p:sp>
    </p:spTree>
  </p:cSld>
  <p:clrMapOvr>
    <a:masterClrMapping/>
  </p:clrMapOvr>
  <p:transition>
    <p:fade/>
  </p:transition>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F1EEEB"/>
        </a:solidFill>
        <a:effectLst/>
      </p:bgPr>
    </p:bg>
    <p:spTree>
      <p:nvGrpSpPr>
        <p:cNvPr id="1" name="Shape 559"/>
        <p:cNvGrpSpPr/>
        <p:nvPr/>
      </p:nvGrpSpPr>
      <p:grpSpPr>
        <a:xfrm>
          <a:off x="0" y="0"/>
          <a:ext cx="0" cy="0"/>
          <a:chOff x="0" y="0"/>
          <a:chExt cx="0" cy="0"/>
        </a:xfrm>
      </p:grpSpPr>
      <p:sp>
        <p:nvSpPr>
          <p:cNvPr id="560" name="Google Shape;560;p51"/>
          <p:cNvSpPr/>
          <p:nvPr/>
        </p:nvSpPr>
        <p:spPr>
          <a:xfrm>
            <a:off x="8866572" y="7818412"/>
            <a:ext cx="10039141" cy="2423649"/>
          </a:xfrm>
          <a:custGeom>
            <a:avLst/>
            <a:gdLst/>
            <a:ahLst/>
            <a:cxnLst/>
            <a:rect l="l" t="t" r="r" b="b"/>
            <a:pathLst>
              <a:path w="6896856" h="1665039" extrusionOk="0">
                <a:moveTo>
                  <a:pt x="0" y="0"/>
                </a:moveTo>
                <a:lnTo>
                  <a:pt x="6896856" y="0"/>
                </a:lnTo>
                <a:lnTo>
                  <a:pt x="6896856" y="1665039"/>
                </a:lnTo>
                <a:lnTo>
                  <a:pt x="0" y="1665039"/>
                </a:lnTo>
                <a:close/>
              </a:path>
            </a:pathLst>
          </a:custGeom>
          <a:solidFill>
            <a:srgbClr val="D6CFC8"/>
          </a:solidFill>
          <a:ln>
            <a:noFill/>
          </a:ln>
        </p:spPr>
        <p:txBody>
          <a:bodyPr/>
          <a:lstStyle/>
          <a:p>
            <a:endParaRPr lang="en-US"/>
          </a:p>
        </p:txBody>
      </p:sp>
      <p:sp>
        <p:nvSpPr>
          <p:cNvPr id="561" name="Google Shape;561;p51"/>
          <p:cNvSpPr/>
          <p:nvPr/>
        </p:nvSpPr>
        <p:spPr>
          <a:xfrm>
            <a:off x="0" y="0"/>
            <a:ext cx="13781935" cy="6416842"/>
          </a:xfrm>
          <a:custGeom>
            <a:avLst/>
            <a:gdLst/>
            <a:ahLst/>
            <a:cxnLst/>
            <a:rect l="l" t="t" r="r" b="b"/>
            <a:pathLst>
              <a:path w="6896856" h="2801118" extrusionOk="0">
                <a:moveTo>
                  <a:pt x="0" y="0"/>
                </a:moveTo>
                <a:lnTo>
                  <a:pt x="6896856" y="0"/>
                </a:lnTo>
                <a:lnTo>
                  <a:pt x="6896856" y="2801118"/>
                </a:lnTo>
                <a:lnTo>
                  <a:pt x="0" y="2801118"/>
                </a:lnTo>
                <a:close/>
              </a:path>
            </a:pathLst>
          </a:custGeom>
          <a:solidFill>
            <a:srgbClr val="D6CFC8"/>
          </a:solidFill>
          <a:ln>
            <a:noFill/>
          </a:ln>
        </p:spPr>
        <p:txBody>
          <a:bodyPr/>
          <a:lstStyle/>
          <a:p>
            <a:endParaRPr lang="en-US"/>
          </a:p>
        </p:txBody>
      </p:sp>
      <p:pic>
        <p:nvPicPr>
          <p:cNvPr id="562" name="Google Shape;562;p51"/>
          <p:cNvPicPr preferRelativeResize="0"/>
          <p:nvPr/>
        </p:nvPicPr>
        <p:blipFill rotWithShape="1">
          <a:blip r:embed="rId3">
            <a:alphaModFix/>
          </a:blip>
          <a:srcRect t="19502" b="19502"/>
          <a:stretch/>
        </p:blipFill>
        <p:spPr>
          <a:xfrm>
            <a:off x="9692547" y="305396"/>
            <a:ext cx="7383881" cy="9676207"/>
          </a:xfrm>
          <a:prstGeom prst="rect">
            <a:avLst/>
          </a:prstGeom>
          <a:noFill/>
          <a:ln>
            <a:noFill/>
          </a:ln>
        </p:spPr>
      </p:pic>
      <p:sp>
        <p:nvSpPr>
          <p:cNvPr id="563" name="Google Shape;563;p51"/>
          <p:cNvSpPr txBox="1"/>
          <p:nvPr/>
        </p:nvSpPr>
        <p:spPr>
          <a:xfrm>
            <a:off x="480837" y="1327134"/>
            <a:ext cx="7368099" cy="8209888"/>
          </a:xfrm>
          <a:prstGeom prst="rect">
            <a:avLst/>
          </a:prstGeom>
          <a:noFill/>
          <a:ln>
            <a:noFill/>
          </a:ln>
        </p:spPr>
        <p:txBody>
          <a:bodyPr spcFirstLastPara="1" wrap="square" lIns="0" tIns="0" rIns="0" bIns="0" anchor="t" anchorCtr="0">
            <a:spAutoFit/>
          </a:bodyPr>
          <a:lstStyle/>
          <a:p>
            <a:pPr marL="0" marR="0" lvl="0" indent="0" algn="just" rtl="0">
              <a:lnSpc>
                <a:spcPct val="139980"/>
              </a:lnSpc>
              <a:spcBef>
                <a:spcPts val="0"/>
              </a:spcBef>
              <a:spcAft>
                <a:spcPts val="0"/>
              </a:spcAft>
              <a:buNone/>
            </a:pPr>
            <a:r>
              <a:rPr lang="en-US" sz="2101" b="0" i="0" u="none" strike="noStrike" cap="none">
                <a:solidFill>
                  <a:srgbClr val="2E2E2E"/>
                </a:solidFill>
                <a:latin typeface="Poppins"/>
                <a:ea typeface="Poppins"/>
                <a:cs typeface="Poppins"/>
                <a:sym typeface="Poppins"/>
              </a:rPr>
              <a:t>While trying to gain a little ground on this scarlet honey, I noticed Casey drifting down river towards me. This alarmed me some, but I didn't think she was in any danger; the water after the riffle was slow and she could swim ashore. The only problem was, she was coming, more or less, directly at my fish. To make things worse, just as Casey came through the riffle, the fish headed out and up the riffle, and the line caught Casey just under the snout! This almost immediately snapped the line at the tippet - or so I thought - and the line went limp. </a:t>
            </a:r>
            <a:endParaRPr/>
          </a:p>
          <a:p>
            <a:pPr marL="0" marR="0" lvl="0" indent="0" algn="just" rtl="0">
              <a:lnSpc>
                <a:spcPct val="139980"/>
              </a:lnSpc>
              <a:spcBef>
                <a:spcPts val="0"/>
              </a:spcBef>
              <a:spcAft>
                <a:spcPts val="0"/>
              </a:spcAft>
              <a:buNone/>
            </a:pPr>
            <a:endParaRPr sz="2101" b="0" i="0" u="none" strike="noStrike" cap="none">
              <a:solidFill>
                <a:srgbClr val="2E2E2E"/>
              </a:solidFill>
              <a:latin typeface="Poppins"/>
              <a:ea typeface="Poppins"/>
              <a:cs typeface="Poppins"/>
              <a:sym typeface="Poppins"/>
            </a:endParaRPr>
          </a:p>
          <a:p>
            <a:pPr marL="0" marR="0" lvl="0" indent="0" algn="just" rtl="0">
              <a:lnSpc>
                <a:spcPct val="139980"/>
              </a:lnSpc>
              <a:spcBef>
                <a:spcPts val="0"/>
              </a:spcBef>
              <a:spcAft>
                <a:spcPts val="0"/>
              </a:spcAft>
              <a:buNone/>
            </a:pPr>
            <a:r>
              <a:rPr lang="en-US" sz="2101" b="0" i="0" u="none" strike="noStrike" cap="none">
                <a:solidFill>
                  <a:srgbClr val="2E2E2E"/>
                </a:solidFill>
                <a:latin typeface="Poppins"/>
                <a:ea typeface="Poppins"/>
                <a:cs typeface="Poppins"/>
                <a:sym typeface="Poppins"/>
              </a:rPr>
              <a:t>I cussed Casey, but was glad to see her make her way to shore. I waded down to her and pulled her to me, only to notice the line snagged on her collar! I grabbed the line, and sure enough, the fish was still tethered. I spent the next five minutes or so gingerly taking up line and landing the fish. I considered it such a miracle to land the fish after all that, I released the beautiful 16-inch buck to swim and be caught again, in the traditional manner.</a:t>
            </a:r>
            <a:endParaRPr/>
          </a:p>
          <a:p>
            <a:pPr marL="0" marR="0" lvl="0" indent="0" algn="just" rtl="0">
              <a:lnSpc>
                <a:spcPct val="139980"/>
              </a:lnSpc>
              <a:spcBef>
                <a:spcPts val="0"/>
              </a:spcBef>
              <a:spcAft>
                <a:spcPts val="0"/>
              </a:spcAft>
              <a:buNone/>
            </a:pPr>
            <a:endParaRPr sz="2101" b="0" i="0" u="none" strike="noStrike" cap="none">
              <a:solidFill>
                <a:srgbClr val="2E2E2E"/>
              </a:solidFill>
              <a:latin typeface="Poppins"/>
              <a:ea typeface="Poppins"/>
              <a:cs typeface="Poppins"/>
              <a:sym typeface="Poppins"/>
            </a:endParaRPr>
          </a:p>
        </p:txBody>
      </p:sp>
      <p:sp>
        <p:nvSpPr>
          <p:cNvPr id="564" name="Google Shape;564;p51"/>
          <p:cNvSpPr txBox="1"/>
          <p:nvPr/>
        </p:nvSpPr>
        <p:spPr>
          <a:xfrm>
            <a:off x="480837" y="9533962"/>
            <a:ext cx="6417854" cy="368299"/>
          </a:xfrm>
          <a:prstGeom prst="rect">
            <a:avLst/>
          </a:prstGeom>
          <a:noFill/>
          <a:ln>
            <a:noFill/>
          </a:ln>
        </p:spPr>
        <p:txBody>
          <a:bodyPr spcFirstLastPara="1" wrap="square" lIns="0" tIns="0" rIns="0" bIns="0" anchor="t" anchorCtr="0">
            <a:spAutoFit/>
          </a:bodyPr>
          <a:lstStyle/>
          <a:p>
            <a:pPr marL="0" marR="0" lvl="0" indent="0" algn="just" rtl="0">
              <a:lnSpc>
                <a:spcPct val="140000"/>
              </a:lnSpc>
              <a:spcBef>
                <a:spcPts val="0"/>
              </a:spcBef>
              <a:spcAft>
                <a:spcPts val="0"/>
              </a:spcAft>
              <a:buNone/>
            </a:pPr>
            <a:r>
              <a:rPr lang="en-US" sz="2000" b="0" i="0" u="sng" strike="noStrike" cap="none">
                <a:solidFill>
                  <a:srgbClr val="2E2E2E"/>
                </a:solidFill>
                <a:latin typeface="Poppins"/>
                <a:ea typeface="Poppins"/>
                <a:cs typeface="Poppins"/>
                <a:sym typeface="Poppins"/>
                <a:hlinkClick r:id="rId4">
                  <a:extLst>
                    <a:ext uri="{A12FA001-AC4F-418D-AE19-62706E023703}">
                      <ahyp:hlinkClr xmlns:ahyp="http://schemas.microsoft.com/office/drawing/2018/hyperlinkcolor" val="tx"/>
                    </a:ext>
                  </a:extLst>
                </a:hlinkClick>
              </a:rPr>
              <a:t>www.iamals.org/artistry-of-als-2025/</a:t>
            </a:r>
            <a:endParaRPr/>
          </a:p>
        </p:txBody>
      </p:sp>
    </p:spTree>
  </p:cSld>
  <p:clrMapOvr>
    <a:masterClrMapping/>
  </p:clrMapOvr>
  <p:transition>
    <p:fade/>
  </p:transition>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F1EEEB"/>
        </a:solidFill>
        <a:effectLst/>
      </p:bgPr>
    </p:bg>
    <p:spTree>
      <p:nvGrpSpPr>
        <p:cNvPr id="1" name="Shape 568"/>
        <p:cNvGrpSpPr/>
        <p:nvPr/>
      </p:nvGrpSpPr>
      <p:grpSpPr>
        <a:xfrm>
          <a:off x="0" y="0"/>
          <a:ext cx="0" cy="0"/>
          <a:chOff x="0" y="0"/>
          <a:chExt cx="0" cy="0"/>
        </a:xfrm>
      </p:grpSpPr>
      <p:sp>
        <p:nvSpPr>
          <p:cNvPr id="569" name="Google Shape;569;p52"/>
          <p:cNvSpPr/>
          <p:nvPr/>
        </p:nvSpPr>
        <p:spPr>
          <a:xfrm>
            <a:off x="12890310" y="-346031"/>
            <a:ext cx="5780651" cy="9604331"/>
          </a:xfrm>
          <a:custGeom>
            <a:avLst/>
            <a:gdLst/>
            <a:ahLst/>
            <a:cxnLst/>
            <a:rect l="l" t="t" r="r" b="b"/>
            <a:pathLst>
              <a:path w="2108797" h="3503686" extrusionOk="0">
                <a:moveTo>
                  <a:pt x="0" y="0"/>
                </a:moveTo>
                <a:lnTo>
                  <a:pt x="2108797" y="0"/>
                </a:lnTo>
                <a:lnTo>
                  <a:pt x="2108797" y="3503686"/>
                </a:lnTo>
                <a:lnTo>
                  <a:pt x="0" y="3503686"/>
                </a:lnTo>
                <a:close/>
              </a:path>
            </a:pathLst>
          </a:custGeom>
          <a:solidFill>
            <a:srgbClr val="D6CFC8"/>
          </a:solidFill>
          <a:ln>
            <a:noFill/>
          </a:ln>
        </p:spPr>
        <p:txBody>
          <a:bodyPr/>
          <a:lstStyle/>
          <a:p>
            <a:endParaRPr lang="en-US"/>
          </a:p>
        </p:txBody>
      </p:sp>
      <p:sp>
        <p:nvSpPr>
          <p:cNvPr id="570" name="Google Shape;570;p52"/>
          <p:cNvSpPr/>
          <p:nvPr/>
        </p:nvSpPr>
        <p:spPr>
          <a:xfrm>
            <a:off x="-362140" y="1815940"/>
            <a:ext cx="10279976" cy="9064277"/>
          </a:xfrm>
          <a:custGeom>
            <a:avLst/>
            <a:gdLst/>
            <a:ahLst/>
            <a:cxnLst/>
            <a:rect l="l" t="t" r="r" b="b"/>
            <a:pathLst>
              <a:path w="3194589" h="2816800" extrusionOk="0">
                <a:moveTo>
                  <a:pt x="0" y="0"/>
                </a:moveTo>
                <a:lnTo>
                  <a:pt x="3194589" y="0"/>
                </a:lnTo>
                <a:lnTo>
                  <a:pt x="3194589" y="2816800"/>
                </a:lnTo>
                <a:lnTo>
                  <a:pt x="0" y="2816800"/>
                </a:lnTo>
                <a:close/>
              </a:path>
            </a:pathLst>
          </a:custGeom>
          <a:solidFill>
            <a:srgbClr val="D6CFC8"/>
          </a:solidFill>
          <a:ln>
            <a:noFill/>
          </a:ln>
        </p:spPr>
        <p:txBody>
          <a:bodyPr/>
          <a:lstStyle/>
          <a:p>
            <a:endParaRPr lang="en-US"/>
          </a:p>
        </p:txBody>
      </p:sp>
      <p:pic>
        <p:nvPicPr>
          <p:cNvPr id="571" name="Google Shape;571;p52"/>
          <p:cNvPicPr preferRelativeResize="0"/>
          <p:nvPr/>
        </p:nvPicPr>
        <p:blipFill rotWithShape="1">
          <a:blip r:embed="rId3">
            <a:alphaModFix/>
          </a:blip>
          <a:srcRect t="20860" b="20859"/>
          <a:stretch/>
        </p:blipFill>
        <p:spPr>
          <a:xfrm>
            <a:off x="960496" y="-258042"/>
            <a:ext cx="7634704" cy="9559386"/>
          </a:xfrm>
          <a:prstGeom prst="rect">
            <a:avLst/>
          </a:prstGeom>
          <a:noFill/>
          <a:ln>
            <a:noFill/>
          </a:ln>
        </p:spPr>
      </p:pic>
      <p:pic>
        <p:nvPicPr>
          <p:cNvPr id="572" name="Google Shape;572;p52"/>
          <p:cNvPicPr preferRelativeResize="0"/>
          <p:nvPr/>
        </p:nvPicPr>
        <p:blipFill rotWithShape="1">
          <a:blip r:embed="rId4">
            <a:alphaModFix/>
          </a:blip>
          <a:srcRect t="33257" b="33256"/>
          <a:stretch/>
        </p:blipFill>
        <p:spPr>
          <a:xfrm>
            <a:off x="9144000" y="2171247"/>
            <a:ext cx="10405050" cy="7485404"/>
          </a:xfrm>
          <a:prstGeom prst="rect">
            <a:avLst/>
          </a:prstGeom>
          <a:noFill/>
          <a:ln>
            <a:noFill/>
          </a:ln>
        </p:spPr>
      </p:pic>
      <p:sp>
        <p:nvSpPr>
          <p:cNvPr id="573" name="Google Shape;573;p52"/>
          <p:cNvSpPr txBox="1"/>
          <p:nvPr/>
        </p:nvSpPr>
        <p:spPr>
          <a:xfrm>
            <a:off x="11137598" y="660401"/>
            <a:ext cx="6417854" cy="368299"/>
          </a:xfrm>
          <a:prstGeom prst="rect">
            <a:avLst/>
          </a:prstGeom>
          <a:noFill/>
          <a:ln>
            <a:noFill/>
          </a:ln>
        </p:spPr>
        <p:txBody>
          <a:bodyPr spcFirstLastPara="1" wrap="square" lIns="0" tIns="0" rIns="0" bIns="0" anchor="t" anchorCtr="0">
            <a:spAutoFit/>
          </a:bodyPr>
          <a:lstStyle/>
          <a:p>
            <a:pPr marL="0" marR="0" lvl="0" indent="0" algn="r" rtl="0">
              <a:lnSpc>
                <a:spcPct val="140000"/>
              </a:lnSpc>
              <a:spcBef>
                <a:spcPts val="0"/>
              </a:spcBef>
              <a:spcAft>
                <a:spcPts val="0"/>
              </a:spcAft>
              <a:buNone/>
            </a:pPr>
            <a:r>
              <a:rPr lang="en-US" sz="2000" b="0" i="0" u="sng" strike="noStrike" cap="none">
                <a:solidFill>
                  <a:srgbClr val="2E2E2E"/>
                </a:solidFill>
                <a:latin typeface="Poppins"/>
                <a:ea typeface="Poppins"/>
                <a:cs typeface="Poppins"/>
                <a:sym typeface="Poppins"/>
                <a:hlinkClick r:id="rId5">
                  <a:extLst>
                    <a:ext uri="{A12FA001-AC4F-418D-AE19-62706E023703}">
                      <ahyp:hlinkClr xmlns:ahyp="http://schemas.microsoft.com/office/drawing/2018/hyperlinkcolor" val="tx"/>
                    </a:ext>
                  </a:extLst>
                </a:hlinkClick>
              </a:rPr>
              <a:t>www.iamals.org/artistry-of-als-2025/</a:t>
            </a:r>
            <a:endParaRPr/>
          </a:p>
        </p:txBody>
      </p:sp>
    </p:spTree>
  </p:cSld>
  <p:clrMapOvr>
    <a:masterClrMapping/>
  </p:clrMapOvr>
  <p:transition>
    <p:fade/>
  </p:transition>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F1EEEB"/>
        </a:solidFill>
        <a:effectLst/>
      </p:bgPr>
    </p:bg>
    <p:spTree>
      <p:nvGrpSpPr>
        <p:cNvPr id="1" name="Shape 577"/>
        <p:cNvGrpSpPr/>
        <p:nvPr/>
      </p:nvGrpSpPr>
      <p:grpSpPr>
        <a:xfrm>
          <a:off x="0" y="0"/>
          <a:ext cx="0" cy="0"/>
          <a:chOff x="0" y="0"/>
          <a:chExt cx="0" cy="0"/>
        </a:xfrm>
      </p:grpSpPr>
      <p:sp>
        <p:nvSpPr>
          <p:cNvPr id="578" name="Google Shape;578;p53"/>
          <p:cNvSpPr txBox="1"/>
          <p:nvPr/>
        </p:nvSpPr>
        <p:spPr>
          <a:xfrm>
            <a:off x="338337" y="206113"/>
            <a:ext cx="11017500" cy="36942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12000" i="0" u="none" strike="noStrike" cap="none">
                <a:solidFill>
                  <a:srgbClr val="130E0C"/>
                </a:solidFill>
                <a:latin typeface="Cinzel"/>
                <a:ea typeface="Cinzel"/>
                <a:cs typeface="Cinzel"/>
                <a:sym typeface="Cinzel"/>
              </a:rPr>
              <a:t>STEPH  THOMPSON</a:t>
            </a:r>
            <a:endParaRPr>
              <a:latin typeface="Cinzel"/>
              <a:ea typeface="Cinzel"/>
              <a:cs typeface="Cinzel"/>
              <a:sym typeface="Cinzel"/>
            </a:endParaRPr>
          </a:p>
        </p:txBody>
      </p:sp>
      <p:sp>
        <p:nvSpPr>
          <p:cNvPr id="579" name="Google Shape;579;p53"/>
          <p:cNvSpPr/>
          <p:nvPr/>
        </p:nvSpPr>
        <p:spPr>
          <a:xfrm>
            <a:off x="10119834" y="0"/>
            <a:ext cx="8176122" cy="7302626"/>
          </a:xfrm>
          <a:custGeom>
            <a:avLst/>
            <a:gdLst/>
            <a:ahLst/>
            <a:cxnLst/>
            <a:rect l="l" t="t" r="r" b="b"/>
            <a:pathLst>
              <a:path w="2570940" h="2296274" extrusionOk="0">
                <a:moveTo>
                  <a:pt x="0" y="0"/>
                </a:moveTo>
                <a:lnTo>
                  <a:pt x="2570940" y="0"/>
                </a:lnTo>
                <a:lnTo>
                  <a:pt x="2570940" y="2296274"/>
                </a:lnTo>
                <a:lnTo>
                  <a:pt x="0" y="2296274"/>
                </a:lnTo>
                <a:close/>
              </a:path>
            </a:pathLst>
          </a:custGeom>
          <a:solidFill>
            <a:srgbClr val="D6CFC8"/>
          </a:solidFill>
          <a:ln>
            <a:noFill/>
          </a:ln>
        </p:spPr>
        <p:txBody>
          <a:bodyPr/>
          <a:lstStyle/>
          <a:p>
            <a:endParaRPr lang="en-US"/>
          </a:p>
        </p:txBody>
      </p:sp>
      <p:pic>
        <p:nvPicPr>
          <p:cNvPr id="580" name="Google Shape;580;p53"/>
          <p:cNvPicPr preferRelativeResize="0"/>
          <p:nvPr/>
        </p:nvPicPr>
        <p:blipFill rotWithShape="1">
          <a:blip r:embed="rId3">
            <a:alphaModFix/>
          </a:blip>
          <a:srcRect t="6723" b="13548"/>
          <a:stretch/>
        </p:blipFill>
        <p:spPr>
          <a:xfrm flipH="1">
            <a:off x="11112817" y="298513"/>
            <a:ext cx="6683860" cy="9484996"/>
          </a:xfrm>
          <a:prstGeom prst="rect">
            <a:avLst/>
          </a:prstGeom>
          <a:noFill/>
          <a:ln>
            <a:noFill/>
          </a:ln>
        </p:spPr>
      </p:pic>
      <p:pic>
        <p:nvPicPr>
          <p:cNvPr id="581" name="Google Shape;581;p53"/>
          <p:cNvPicPr preferRelativeResize="0"/>
          <p:nvPr/>
        </p:nvPicPr>
        <p:blipFill rotWithShape="1">
          <a:blip r:embed="rId4">
            <a:alphaModFix/>
          </a:blip>
          <a:srcRect t="9383" b="9382"/>
          <a:stretch/>
        </p:blipFill>
        <p:spPr>
          <a:xfrm>
            <a:off x="1575990" y="3900328"/>
            <a:ext cx="8986856" cy="5919824"/>
          </a:xfrm>
          <a:prstGeom prst="rect">
            <a:avLst/>
          </a:prstGeom>
          <a:noFill/>
          <a:ln>
            <a:noFill/>
          </a:ln>
        </p:spPr>
      </p:pic>
      <p:cxnSp>
        <p:nvCxnSpPr>
          <p:cNvPr id="582" name="Google Shape;582;p53"/>
          <p:cNvCxnSpPr/>
          <p:nvPr/>
        </p:nvCxnSpPr>
        <p:spPr>
          <a:xfrm>
            <a:off x="9344159" y="8480053"/>
            <a:ext cx="3028441" cy="0"/>
          </a:xfrm>
          <a:prstGeom prst="straightConnector1">
            <a:avLst/>
          </a:prstGeom>
          <a:noFill/>
          <a:ln w="9525" cap="flat" cmpd="sng">
            <a:solidFill>
              <a:srgbClr val="000000"/>
            </a:solidFill>
            <a:prstDash val="solid"/>
            <a:round/>
            <a:headEnd type="none" w="sm" len="sm"/>
            <a:tailEnd type="none" w="sm" len="sm"/>
          </a:ln>
        </p:spPr>
      </p:cxnSp>
      <p:sp>
        <p:nvSpPr>
          <p:cNvPr id="583" name="Google Shape;583;p53"/>
          <p:cNvSpPr txBox="1"/>
          <p:nvPr/>
        </p:nvSpPr>
        <p:spPr>
          <a:xfrm rot="-5400000">
            <a:off x="-2369536" y="6427076"/>
            <a:ext cx="6417854" cy="368299"/>
          </a:xfrm>
          <a:prstGeom prst="rect">
            <a:avLst/>
          </a:prstGeom>
          <a:noFill/>
          <a:ln>
            <a:noFill/>
          </a:ln>
        </p:spPr>
        <p:txBody>
          <a:bodyPr spcFirstLastPara="1" wrap="square" lIns="0" tIns="0" rIns="0" bIns="0" anchor="t" anchorCtr="0">
            <a:spAutoFit/>
          </a:bodyPr>
          <a:lstStyle/>
          <a:p>
            <a:pPr marL="0" marR="0" lvl="0" indent="0" algn="just" rtl="0">
              <a:lnSpc>
                <a:spcPct val="140000"/>
              </a:lnSpc>
              <a:spcBef>
                <a:spcPts val="0"/>
              </a:spcBef>
              <a:spcAft>
                <a:spcPts val="0"/>
              </a:spcAft>
              <a:buNone/>
            </a:pPr>
            <a:r>
              <a:rPr lang="en-US" sz="2000" b="0" i="0" u="sng" strike="noStrike" cap="none">
                <a:solidFill>
                  <a:srgbClr val="2E2E2E"/>
                </a:solidFill>
                <a:latin typeface="Poppins"/>
                <a:ea typeface="Poppins"/>
                <a:cs typeface="Poppins"/>
                <a:sym typeface="Poppins"/>
                <a:hlinkClick r:id="rId5">
                  <a:extLst>
                    <a:ext uri="{A12FA001-AC4F-418D-AE19-62706E023703}">
                      <ahyp:hlinkClr xmlns:ahyp="http://schemas.microsoft.com/office/drawing/2018/hyperlinkcolor" val="tx"/>
                    </a:ext>
                  </a:extLst>
                </a:hlinkClick>
              </a:rPr>
              <a:t>www.iamals.org/artistry-of-als-2025/</a:t>
            </a:r>
            <a:endParaRPr/>
          </a:p>
        </p:txBody>
      </p:sp>
    </p:spTree>
  </p:cSld>
  <p:clrMapOvr>
    <a:masterClrMapping/>
  </p:clrMapOvr>
  <p:transition>
    <p:fade/>
  </p:transition>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F1EEEB"/>
        </a:solidFill>
        <a:effectLst/>
      </p:bgPr>
    </p:bg>
    <p:spTree>
      <p:nvGrpSpPr>
        <p:cNvPr id="1" name="Shape 587"/>
        <p:cNvGrpSpPr/>
        <p:nvPr/>
      </p:nvGrpSpPr>
      <p:grpSpPr>
        <a:xfrm>
          <a:off x="0" y="0"/>
          <a:ext cx="0" cy="0"/>
          <a:chOff x="0" y="0"/>
          <a:chExt cx="0" cy="0"/>
        </a:xfrm>
      </p:grpSpPr>
      <p:sp>
        <p:nvSpPr>
          <p:cNvPr id="588" name="Google Shape;588;p54"/>
          <p:cNvSpPr/>
          <p:nvPr/>
        </p:nvSpPr>
        <p:spPr>
          <a:xfrm>
            <a:off x="-362140" y="-346031"/>
            <a:ext cx="18905713" cy="4152786"/>
          </a:xfrm>
          <a:custGeom>
            <a:avLst/>
            <a:gdLst/>
            <a:ahLst/>
            <a:cxnLst/>
            <a:rect l="l" t="t" r="r" b="b"/>
            <a:pathLst>
              <a:path w="6896856" h="1514948" extrusionOk="0">
                <a:moveTo>
                  <a:pt x="0" y="0"/>
                </a:moveTo>
                <a:lnTo>
                  <a:pt x="6896856" y="0"/>
                </a:lnTo>
                <a:lnTo>
                  <a:pt x="6896856" y="1514948"/>
                </a:lnTo>
                <a:lnTo>
                  <a:pt x="0" y="1514948"/>
                </a:lnTo>
                <a:close/>
              </a:path>
            </a:pathLst>
          </a:custGeom>
          <a:solidFill>
            <a:srgbClr val="D6CFC8"/>
          </a:solidFill>
          <a:ln>
            <a:noFill/>
          </a:ln>
        </p:spPr>
        <p:txBody>
          <a:bodyPr/>
          <a:lstStyle/>
          <a:p>
            <a:endParaRPr lang="en-US"/>
          </a:p>
        </p:txBody>
      </p:sp>
      <p:pic>
        <p:nvPicPr>
          <p:cNvPr id="589" name="Google Shape;589;p54"/>
          <p:cNvPicPr preferRelativeResize="0"/>
          <p:nvPr/>
        </p:nvPicPr>
        <p:blipFill rotWithShape="1">
          <a:blip r:embed="rId3">
            <a:alphaModFix/>
          </a:blip>
          <a:srcRect l="316" r="315"/>
          <a:stretch/>
        </p:blipFill>
        <p:spPr>
          <a:xfrm>
            <a:off x="13127709" y="2684919"/>
            <a:ext cx="4667676" cy="6982660"/>
          </a:xfrm>
          <a:prstGeom prst="rect">
            <a:avLst/>
          </a:prstGeom>
          <a:noFill/>
          <a:ln>
            <a:noFill/>
          </a:ln>
        </p:spPr>
      </p:pic>
      <p:sp>
        <p:nvSpPr>
          <p:cNvPr id="590" name="Google Shape;590;p54"/>
          <p:cNvSpPr txBox="1"/>
          <p:nvPr/>
        </p:nvSpPr>
        <p:spPr>
          <a:xfrm>
            <a:off x="1231733" y="702946"/>
            <a:ext cx="9340736" cy="1563369"/>
          </a:xfrm>
          <a:prstGeom prst="rect">
            <a:avLst/>
          </a:prstGeom>
          <a:noFill/>
          <a:ln>
            <a:noFill/>
          </a:ln>
        </p:spPr>
        <p:txBody>
          <a:bodyPr spcFirstLastPara="1" wrap="square" lIns="0" tIns="0" rIns="0" bIns="0" anchor="t" anchorCtr="0">
            <a:spAutoFit/>
          </a:bodyPr>
          <a:lstStyle/>
          <a:p>
            <a:pPr marL="0" marR="0" lvl="0" indent="0" algn="r" rtl="0">
              <a:lnSpc>
                <a:spcPct val="140000"/>
              </a:lnSpc>
              <a:spcBef>
                <a:spcPts val="0"/>
              </a:spcBef>
              <a:spcAft>
                <a:spcPts val="0"/>
              </a:spcAft>
              <a:buNone/>
            </a:pPr>
            <a:r>
              <a:rPr lang="en-US" sz="2200" b="0" i="0" u="none" strike="noStrike" cap="none">
                <a:solidFill>
                  <a:srgbClr val="130E0C"/>
                </a:solidFill>
                <a:latin typeface="Poppins"/>
                <a:ea typeface="Poppins"/>
                <a:cs typeface="Poppins"/>
                <a:sym typeface="Poppins"/>
              </a:rPr>
              <a:t>Stephanie is a self-taught artist who has turned to alternative means to express herself and work through feelings about her diagnosis. Initially very angry, she now focuses on creating images of beloved pets for friends. </a:t>
            </a:r>
            <a:endParaRPr/>
          </a:p>
        </p:txBody>
      </p:sp>
      <p:pic>
        <p:nvPicPr>
          <p:cNvPr id="591" name="Google Shape;591;p54"/>
          <p:cNvPicPr preferRelativeResize="0"/>
          <p:nvPr/>
        </p:nvPicPr>
        <p:blipFill rotWithShape="1">
          <a:blip r:embed="rId4">
            <a:alphaModFix/>
          </a:blip>
          <a:srcRect t="348" b="348"/>
          <a:stretch/>
        </p:blipFill>
        <p:spPr>
          <a:xfrm>
            <a:off x="347386" y="2684919"/>
            <a:ext cx="7031786" cy="6982660"/>
          </a:xfrm>
          <a:prstGeom prst="rect">
            <a:avLst/>
          </a:prstGeom>
          <a:noFill/>
          <a:ln>
            <a:noFill/>
          </a:ln>
        </p:spPr>
      </p:pic>
      <p:pic>
        <p:nvPicPr>
          <p:cNvPr id="592" name="Google Shape;592;p54"/>
          <p:cNvPicPr preferRelativeResize="0"/>
          <p:nvPr/>
        </p:nvPicPr>
        <p:blipFill rotWithShape="1">
          <a:blip r:embed="rId5">
            <a:alphaModFix/>
          </a:blip>
          <a:srcRect l="3746" r="3746"/>
          <a:stretch/>
        </p:blipFill>
        <p:spPr>
          <a:xfrm>
            <a:off x="7703369" y="4226068"/>
            <a:ext cx="5100143" cy="5032232"/>
          </a:xfrm>
          <a:prstGeom prst="rect">
            <a:avLst/>
          </a:prstGeom>
          <a:noFill/>
          <a:ln>
            <a:noFill/>
          </a:ln>
        </p:spPr>
      </p:pic>
      <p:sp>
        <p:nvSpPr>
          <p:cNvPr id="593" name="Google Shape;593;p54"/>
          <p:cNvSpPr txBox="1"/>
          <p:nvPr/>
        </p:nvSpPr>
        <p:spPr>
          <a:xfrm>
            <a:off x="11377531" y="693421"/>
            <a:ext cx="6417854" cy="368299"/>
          </a:xfrm>
          <a:prstGeom prst="rect">
            <a:avLst/>
          </a:prstGeom>
          <a:noFill/>
          <a:ln>
            <a:noFill/>
          </a:ln>
        </p:spPr>
        <p:txBody>
          <a:bodyPr spcFirstLastPara="1" wrap="square" lIns="0" tIns="0" rIns="0" bIns="0" anchor="t" anchorCtr="0">
            <a:spAutoFit/>
          </a:bodyPr>
          <a:lstStyle/>
          <a:p>
            <a:pPr marL="0" marR="0" lvl="0" indent="0" algn="r" rtl="0">
              <a:lnSpc>
                <a:spcPct val="140000"/>
              </a:lnSpc>
              <a:spcBef>
                <a:spcPts val="0"/>
              </a:spcBef>
              <a:spcAft>
                <a:spcPts val="0"/>
              </a:spcAft>
              <a:buNone/>
            </a:pPr>
            <a:r>
              <a:rPr lang="en-US" sz="2000" b="0" i="0" u="sng" strike="noStrike" cap="none">
                <a:solidFill>
                  <a:srgbClr val="2E2E2E"/>
                </a:solidFill>
                <a:latin typeface="Poppins"/>
                <a:ea typeface="Poppins"/>
                <a:cs typeface="Poppins"/>
                <a:sym typeface="Poppins"/>
                <a:hlinkClick r:id="rId6">
                  <a:extLst>
                    <a:ext uri="{A12FA001-AC4F-418D-AE19-62706E023703}">
                      <ahyp:hlinkClr xmlns:ahyp="http://schemas.microsoft.com/office/drawing/2018/hyperlinkcolor" val="tx"/>
                    </a:ext>
                  </a:extLst>
                </a:hlinkClick>
              </a:rPr>
              <a:t>www.iamals.org/artistry-of-als-2025/</a:t>
            </a:r>
            <a:endParaRPr/>
          </a:p>
        </p:txBody>
      </p:sp>
    </p:spTree>
  </p:cSld>
  <p:clrMapOvr>
    <a:masterClrMapping/>
  </p:clrMapOvr>
  <p:transition>
    <p:fade/>
  </p:transition>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D6CFC8"/>
        </a:solidFill>
        <a:effectLst/>
      </p:bgPr>
    </p:bg>
    <p:spTree>
      <p:nvGrpSpPr>
        <p:cNvPr id="1" name="Shape 597"/>
        <p:cNvGrpSpPr/>
        <p:nvPr/>
      </p:nvGrpSpPr>
      <p:grpSpPr>
        <a:xfrm>
          <a:off x="0" y="0"/>
          <a:ext cx="0" cy="0"/>
          <a:chOff x="0" y="0"/>
          <a:chExt cx="0" cy="0"/>
        </a:xfrm>
      </p:grpSpPr>
      <p:pic>
        <p:nvPicPr>
          <p:cNvPr id="598" name="Google Shape;598;p55"/>
          <p:cNvPicPr preferRelativeResize="0"/>
          <p:nvPr/>
        </p:nvPicPr>
        <p:blipFill rotWithShape="1">
          <a:blip r:embed="rId3">
            <a:alphaModFix/>
          </a:blip>
          <a:srcRect l="1008" r="1008"/>
          <a:stretch/>
        </p:blipFill>
        <p:spPr>
          <a:xfrm>
            <a:off x="12327640" y="359473"/>
            <a:ext cx="5624962" cy="8244025"/>
          </a:xfrm>
          <a:prstGeom prst="rect">
            <a:avLst/>
          </a:prstGeom>
          <a:noFill/>
          <a:ln>
            <a:noFill/>
          </a:ln>
        </p:spPr>
      </p:pic>
      <p:pic>
        <p:nvPicPr>
          <p:cNvPr id="599" name="Google Shape;599;p55"/>
          <p:cNvPicPr preferRelativeResize="0"/>
          <p:nvPr/>
        </p:nvPicPr>
        <p:blipFill rotWithShape="1">
          <a:blip r:embed="rId4">
            <a:alphaModFix/>
          </a:blip>
          <a:srcRect l="876" r="875"/>
          <a:stretch/>
        </p:blipFill>
        <p:spPr>
          <a:xfrm>
            <a:off x="6464253" y="1767192"/>
            <a:ext cx="5863387" cy="7967071"/>
          </a:xfrm>
          <a:prstGeom prst="rect">
            <a:avLst/>
          </a:prstGeom>
          <a:noFill/>
          <a:ln>
            <a:noFill/>
          </a:ln>
        </p:spPr>
      </p:pic>
      <p:sp>
        <p:nvSpPr>
          <p:cNvPr id="600" name="Google Shape;600;p55"/>
          <p:cNvSpPr txBox="1"/>
          <p:nvPr/>
        </p:nvSpPr>
        <p:spPr>
          <a:xfrm>
            <a:off x="1028700" y="1846185"/>
            <a:ext cx="7642200" cy="36942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12000" i="0" u="none" strike="noStrike" cap="none">
                <a:solidFill>
                  <a:srgbClr val="130E0C"/>
                </a:solidFill>
                <a:latin typeface="Cinzel"/>
                <a:ea typeface="Cinzel"/>
                <a:cs typeface="Cinzel"/>
                <a:sym typeface="Cinzel"/>
              </a:rPr>
              <a:t>TROY FIELDS</a:t>
            </a:r>
            <a:endParaRPr>
              <a:latin typeface="Cinzel"/>
              <a:ea typeface="Cinzel"/>
              <a:cs typeface="Cinzel"/>
              <a:sym typeface="Cinzel"/>
            </a:endParaRPr>
          </a:p>
        </p:txBody>
      </p:sp>
      <p:sp>
        <p:nvSpPr>
          <p:cNvPr id="601" name="Google Shape;601;p55"/>
          <p:cNvSpPr txBox="1"/>
          <p:nvPr/>
        </p:nvSpPr>
        <p:spPr>
          <a:xfrm>
            <a:off x="1028700" y="6184899"/>
            <a:ext cx="4762781" cy="2734944"/>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2200" b="0" i="0" u="none" strike="noStrike" cap="none">
                <a:solidFill>
                  <a:srgbClr val="130E0C"/>
                </a:solidFill>
                <a:latin typeface="Poppins"/>
                <a:ea typeface="Poppins"/>
                <a:cs typeface="Poppins"/>
                <a:sym typeface="Poppins"/>
              </a:rPr>
              <a:t>This is Troy’s second time participating in the Artistry of ALS. He is the spirited co-chair of the I Am ALS Legislative Affairs Team, a devoted father and husband, and a great friend to all who meet him.</a:t>
            </a:r>
            <a:endParaRPr/>
          </a:p>
        </p:txBody>
      </p:sp>
      <p:sp>
        <p:nvSpPr>
          <p:cNvPr id="602" name="Google Shape;602;p55"/>
          <p:cNvSpPr txBox="1"/>
          <p:nvPr/>
        </p:nvSpPr>
        <p:spPr>
          <a:xfrm>
            <a:off x="1028700" y="660401"/>
            <a:ext cx="6417854" cy="368299"/>
          </a:xfrm>
          <a:prstGeom prst="rect">
            <a:avLst/>
          </a:prstGeom>
          <a:noFill/>
          <a:ln>
            <a:noFill/>
          </a:ln>
        </p:spPr>
        <p:txBody>
          <a:bodyPr spcFirstLastPara="1" wrap="square" lIns="0" tIns="0" rIns="0" bIns="0" anchor="t" anchorCtr="0">
            <a:spAutoFit/>
          </a:bodyPr>
          <a:lstStyle/>
          <a:p>
            <a:pPr marL="0" marR="0" lvl="0" indent="0" algn="just" rtl="0">
              <a:lnSpc>
                <a:spcPct val="140000"/>
              </a:lnSpc>
              <a:spcBef>
                <a:spcPts val="0"/>
              </a:spcBef>
              <a:spcAft>
                <a:spcPts val="0"/>
              </a:spcAft>
              <a:buNone/>
            </a:pPr>
            <a:r>
              <a:rPr lang="en-US" sz="2000" b="0" i="0" u="sng" strike="noStrike" cap="none">
                <a:solidFill>
                  <a:srgbClr val="2E2E2E"/>
                </a:solidFill>
                <a:latin typeface="Poppins"/>
                <a:ea typeface="Poppins"/>
                <a:cs typeface="Poppins"/>
                <a:sym typeface="Poppins"/>
                <a:hlinkClick r:id="rId5">
                  <a:extLst>
                    <a:ext uri="{A12FA001-AC4F-418D-AE19-62706E023703}">
                      <ahyp:hlinkClr xmlns:ahyp="http://schemas.microsoft.com/office/drawing/2018/hyperlinkcolor" val="tx"/>
                    </a:ext>
                  </a:extLst>
                </a:hlinkClick>
              </a:rPr>
              <a:t>www.iamals.org/artistry-of-als-2025/</a:t>
            </a:r>
            <a:endParaRPr/>
          </a:p>
        </p:txBody>
      </p:sp>
    </p:spTree>
  </p:cSld>
  <p:clrMapOvr>
    <a:masterClrMapping/>
  </p:clrMapOvr>
  <p:transition>
    <p:fade/>
  </p:transition>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F1EEEB"/>
        </a:solidFill>
        <a:effectLst/>
      </p:bgPr>
    </p:bg>
    <p:spTree>
      <p:nvGrpSpPr>
        <p:cNvPr id="1" name="Shape 606"/>
        <p:cNvGrpSpPr/>
        <p:nvPr/>
      </p:nvGrpSpPr>
      <p:grpSpPr>
        <a:xfrm>
          <a:off x="0" y="0"/>
          <a:ext cx="0" cy="0"/>
          <a:chOff x="0" y="0"/>
          <a:chExt cx="0" cy="0"/>
        </a:xfrm>
      </p:grpSpPr>
      <p:sp>
        <p:nvSpPr>
          <p:cNvPr id="607" name="Google Shape;607;p56"/>
          <p:cNvSpPr txBox="1"/>
          <p:nvPr/>
        </p:nvSpPr>
        <p:spPr>
          <a:xfrm>
            <a:off x="14885014" y="9201150"/>
            <a:ext cx="3058796" cy="325754"/>
          </a:xfrm>
          <a:prstGeom prst="rect">
            <a:avLst/>
          </a:prstGeom>
          <a:noFill/>
          <a:ln>
            <a:noFill/>
          </a:ln>
        </p:spPr>
        <p:txBody>
          <a:bodyPr spcFirstLastPara="1" wrap="square" lIns="0" tIns="0" rIns="0" bIns="0" anchor="t" anchorCtr="0">
            <a:spAutoFit/>
          </a:bodyPr>
          <a:lstStyle/>
          <a:p>
            <a:pPr marL="0" marR="0" lvl="0" indent="0" algn="r" rtl="0">
              <a:lnSpc>
                <a:spcPct val="140000"/>
              </a:lnSpc>
              <a:spcBef>
                <a:spcPts val="0"/>
              </a:spcBef>
              <a:spcAft>
                <a:spcPts val="0"/>
              </a:spcAft>
              <a:buNone/>
            </a:pPr>
            <a:r>
              <a:rPr lang="en-US" sz="1800" b="0" i="0" u="none" strike="noStrike" cap="none">
                <a:solidFill>
                  <a:srgbClr val="130E0C"/>
                </a:solidFill>
                <a:latin typeface="Poppins"/>
                <a:ea typeface="Poppins"/>
                <a:cs typeface="Poppins"/>
                <a:sym typeface="Poppins"/>
              </a:rPr>
              <a:t>@reallygreatsite</a:t>
            </a:r>
            <a:endParaRPr/>
          </a:p>
        </p:txBody>
      </p:sp>
      <p:sp>
        <p:nvSpPr>
          <p:cNvPr id="608" name="Google Shape;608;p56"/>
          <p:cNvSpPr/>
          <p:nvPr/>
        </p:nvSpPr>
        <p:spPr>
          <a:xfrm>
            <a:off x="-1375996" y="3737562"/>
            <a:ext cx="19888983" cy="7821364"/>
          </a:xfrm>
          <a:custGeom>
            <a:avLst/>
            <a:gdLst/>
            <a:ahLst/>
            <a:cxnLst/>
            <a:rect l="l" t="t" r="r" b="b"/>
            <a:pathLst>
              <a:path w="7015211" h="2758739" extrusionOk="0">
                <a:moveTo>
                  <a:pt x="0" y="0"/>
                </a:moveTo>
                <a:lnTo>
                  <a:pt x="7015211" y="0"/>
                </a:lnTo>
                <a:lnTo>
                  <a:pt x="7015211" y="2758739"/>
                </a:lnTo>
                <a:lnTo>
                  <a:pt x="0" y="2758739"/>
                </a:lnTo>
                <a:close/>
              </a:path>
            </a:pathLst>
          </a:custGeom>
          <a:solidFill>
            <a:srgbClr val="D6CFC8"/>
          </a:solidFill>
          <a:ln>
            <a:noFill/>
          </a:ln>
        </p:spPr>
        <p:txBody>
          <a:bodyPr/>
          <a:lstStyle/>
          <a:p>
            <a:endParaRPr lang="en-US"/>
          </a:p>
        </p:txBody>
      </p:sp>
      <p:pic>
        <p:nvPicPr>
          <p:cNvPr id="609" name="Google Shape;609;p56"/>
          <p:cNvPicPr preferRelativeResize="0"/>
          <p:nvPr/>
        </p:nvPicPr>
        <p:blipFill rotWithShape="1">
          <a:blip r:embed="rId3">
            <a:alphaModFix/>
          </a:blip>
          <a:srcRect l="2895" r="2894"/>
          <a:stretch/>
        </p:blipFill>
        <p:spPr>
          <a:xfrm>
            <a:off x="9420740" y="0"/>
            <a:ext cx="4702018" cy="10807328"/>
          </a:xfrm>
          <a:prstGeom prst="rect">
            <a:avLst/>
          </a:prstGeom>
          <a:noFill/>
          <a:ln>
            <a:noFill/>
          </a:ln>
        </p:spPr>
      </p:pic>
      <p:pic>
        <p:nvPicPr>
          <p:cNvPr id="610" name="Google Shape;610;p56"/>
          <p:cNvPicPr preferRelativeResize="0"/>
          <p:nvPr/>
        </p:nvPicPr>
        <p:blipFill rotWithShape="1">
          <a:blip r:embed="rId4">
            <a:alphaModFix/>
          </a:blip>
          <a:srcRect l="2895" r="2894"/>
          <a:stretch/>
        </p:blipFill>
        <p:spPr>
          <a:xfrm>
            <a:off x="4718722" y="0"/>
            <a:ext cx="4702018" cy="10807328"/>
          </a:xfrm>
          <a:prstGeom prst="rect">
            <a:avLst/>
          </a:prstGeom>
          <a:noFill/>
          <a:ln>
            <a:noFill/>
          </a:ln>
        </p:spPr>
      </p:pic>
      <p:pic>
        <p:nvPicPr>
          <p:cNvPr id="611" name="Google Shape;611;p56"/>
          <p:cNvPicPr preferRelativeResize="0"/>
          <p:nvPr/>
        </p:nvPicPr>
        <p:blipFill rotWithShape="1">
          <a:blip r:embed="rId5">
            <a:alphaModFix/>
          </a:blip>
          <a:srcRect l="2895" r="2894"/>
          <a:stretch/>
        </p:blipFill>
        <p:spPr>
          <a:xfrm>
            <a:off x="16732" y="-284499"/>
            <a:ext cx="4702018" cy="10807328"/>
          </a:xfrm>
          <a:prstGeom prst="rect">
            <a:avLst/>
          </a:prstGeom>
          <a:noFill/>
          <a:ln>
            <a:noFill/>
          </a:ln>
        </p:spPr>
      </p:pic>
      <p:sp>
        <p:nvSpPr>
          <p:cNvPr id="612" name="Google Shape;612;p56"/>
          <p:cNvSpPr txBox="1"/>
          <p:nvPr/>
        </p:nvSpPr>
        <p:spPr>
          <a:xfrm rot="-5400000">
            <a:off x="13866224" y="6362150"/>
            <a:ext cx="6417854" cy="368299"/>
          </a:xfrm>
          <a:prstGeom prst="rect">
            <a:avLst/>
          </a:prstGeom>
          <a:noFill/>
          <a:ln>
            <a:noFill/>
          </a:ln>
        </p:spPr>
        <p:txBody>
          <a:bodyPr spcFirstLastPara="1" wrap="square" lIns="0" tIns="0" rIns="0" bIns="0" anchor="t" anchorCtr="0">
            <a:spAutoFit/>
          </a:bodyPr>
          <a:lstStyle/>
          <a:p>
            <a:pPr marL="0" marR="0" lvl="0" indent="0" algn="r" rtl="0">
              <a:lnSpc>
                <a:spcPct val="140000"/>
              </a:lnSpc>
              <a:spcBef>
                <a:spcPts val="0"/>
              </a:spcBef>
              <a:spcAft>
                <a:spcPts val="0"/>
              </a:spcAft>
              <a:buNone/>
            </a:pPr>
            <a:r>
              <a:rPr lang="en-US" sz="2000" b="0" i="0" u="sng" strike="noStrike" cap="none">
                <a:solidFill>
                  <a:srgbClr val="2E2E2E"/>
                </a:solidFill>
                <a:latin typeface="Poppins"/>
                <a:ea typeface="Poppins"/>
                <a:cs typeface="Poppins"/>
                <a:sym typeface="Poppins"/>
                <a:hlinkClick r:id="rId6">
                  <a:extLst>
                    <a:ext uri="{A12FA001-AC4F-418D-AE19-62706E023703}">
                      <ahyp:hlinkClr xmlns:ahyp="http://schemas.microsoft.com/office/drawing/2018/hyperlinkcolor" val="tx"/>
                    </a:ext>
                  </a:extLst>
                </a:hlinkClick>
              </a:rPr>
              <a:t>www.iamals.org/artistry-of-als-2025/</a:t>
            </a:r>
            <a:endParaRPr/>
          </a:p>
        </p:txBody>
      </p:sp>
    </p:spTree>
  </p:cSld>
  <p:clrMapOvr>
    <a:masterClrMapping/>
  </p:clrMapOvr>
  <p:transition>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616"/>
        <p:cNvGrpSpPr/>
        <p:nvPr/>
      </p:nvGrpSpPr>
      <p:grpSpPr>
        <a:xfrm>
          <a:off x="0" y="0"/>
          <a:ext cx="0" cy="0"/>
          <a:chOff x="0" y="0"/>
          <a:chExt cx="0" cy="0"/>
        </a:xfrm>
      </p:grpSpPr>
      <p:sp>
        <p:nvSpPr>
          <p:cNvPr id="617" name="Google Shape;617;p57"/>
          <p:cNvSpPr/>
          <p:nvPr/>
        </p:nvSpPr>
        <p:spPr>
          <a:xfrm flipH="1">
            <a:off x="0" y="0"/>
            <a:ext cx="18288000" cy="10287000"/>
          </a:xfrm>
          <a:custGeom>
            <a:avLst/>
            <a:gdLst/>
            <a:ahLst/>
            <a:cxnLst/>
            <a:rect l="l" t="t" r="r" b="b"/>
            <a:pathLst>
              <a:path w="18288000" h="10287000" extrusionOk="0">
                <a:moveTo>
                  <a:pt x="18288000" y="0"/>
                </a:moveTo>
                <a:lnTo>
                  <a:pt x="0" y="0"/>
                </a:lnTo>
                <a:lnTo>
                  <a:pt x="0" y="10287000"/>
                </a:lnTo>
                <a:lnTo>
                  <a:pt x="18288000" y="10287000"/>
                </a:lnTo>
                <a:lnTo>
                  <a:pt x="18288000" y="0"/>
                </a:lnTo>
                <a:close/>
              </a:path>
            </a:pathLst>
          </a:custGeom>
          <a:blipFill rotWithShape="1">
            <a:blip r:embed="rId3">
              <a:alphaModFix/>
            </a:blip>
            <a:stretch>
              <a:fillRect l="-11551" t="-123821" r="-1287" b="-77066"/>
            </a:stretch>
          </a:blipFill>
          <a:ln>
            <a:noFill/>
          </a:ln>
        </p:spPr>
        <p:txBody>
          <a:bodyPr/>
          <a:lstStyle/>
          <a:p>
            <a:endParaRPr lang="en-US"/>
          </a:p>
        </p:txBody>
      </p:sp>
      <p:pic>
        <p:nvPicPr>
          <p:cNvPr id="618" name="Google Shape;618;p57"/>
          <p:cNvPicPr preferRelativeResize="0"/>
          <p:nvPr/>
        </p:nvPicPr>
        <p:blipFill rotWithShape="1">
          <a:blip r:embed="rId4">
            <a:alphaModFix/>
          </a:blip>
          <a:srcRect l="8416" r="8415"/>
          <a:stretch/>
        </p:blipFill>
        <p:spPr>
          <a:xfrm>
            <a:off x="10802557" y="710566"/>
            <a:ext cx="6745229" cy="8416469"/>
          </a:xfrm>
          <a:prstGeom prst="rect">
            <a:avLst/>
          </a:prstGeom>
          <a:noFill/>
          <a:ln>
            <a:noFill/>
          </a:ln>
        </p:spPr>
      </p:pic>
      <p:pic>
        <p:nvPicPr>
          <p:cNvPr id="619" name="Google Shape;619;p57"/>
          <p:cNvPicPr preferRelativeResize="0"/>
          <p:nvPr/>
        </p:nvPicPr>
        <p:blipFill rotWithShape="1">
          <a:blip r:embed="rId5">
            <a:alphaModFix/>
          </a:blip>
          <a:srcRect t="1385" b="1386"/>
          <a:stretch/>
        </p:blipFill>
        <p:spPr>
          <a:xfrm>
            <a:off x="1028700" y="710566"/>
            <a:ext cx="5863387" cy="3484593"/>
          </a:xfrm>
          <a:prstGeom prst="rect">
            <a:avLst/>
          </a:prstGeom>
          <a:noFill/>
          <a:ln>
            <a:noFill/>
          </a:ln>
        </p:spPr>
      </p:pic>
      <p:sp>
        <p:nvSpPr>
          <p:cNvPr id="620" name="Google Shape;620;p57"/>
          <p:cNvSpPr txBox="1"/>
          <p:nvPr/>
        </p:nvSpPr>
        <p:spPr>
          <a:xfrm>
            <a:off x="1250495" y="4861651"/>
            <a:ext cx="6561182" cy="3906519"/>
          </a:xfrm>
          <a:prstGeom prst="rect">
            <a:avLst/>
          </a:prstGeom>
          <a:noFill/>
          <a:ln>
            <a:noFill/>
          </a:ln>
        </p:spPr>
        <p:txBody>
          <a:bodyPr spcFirstLastPara="1" wrap="square" lIns="0" tIns="0" rIns="0" bIns="0" anchor="t" anchorCtr="0">
            <a:spAutoFit/>
          </a:bodyPr>
          <a:lstStyle/>
          <a:p>
            <a:pPr marL="0" marR="0" lvl="0" indent="0" algn="just" rtl="0">
              <a:lnSpc>
                <a:spcPct val="140000"/>
              </a:lnSpc>
              <a:spcBef>
                <a:spcPts val="0"/>
              </a:spcBef>
              <a:spcAft>
                <a:spcPts val="0"/>
              </a:spcAft>
              <a:buNone/>
            </a:pPr>
            <a:r>
              <a:rPr lang="en-US" sz="2200" b="0" i="0" u="none" strike="noStrike" cap="none">
                <a:solidFill>
                  <a:srgbClr val="D6CFC8"/>
                </a:solidFill>
                <a:latin typeface="Poppins"/>
                <a:ea typeface="Poppins"/>
                <a:cs typeface="Poppins"/>
                <a:sym typeface="Poppins"/>
              </a:rPr>
              <a:t>Carol Van Alstine and Willie Jaeg make up this dynamic duo, comprised of a pure-voiced poet and a dulcimer wizard weave their voices and instruments into a rich, harmony-driven sound that is fresh and innovative. Their music is the soundtrack to this gallery. We are grateful for their gift.</a:t>
            </a:r>
            <a:endParaRPr/>
          </a:p>
          <a:p>
            <a:pPr marL="0" marR="0" lvl="0" indent="0" algn="just" rtl="0">
              <a:lnSpc>
                <a:spcPct val="140000"/>
              </a:lnSpc>
              <a:spcBef>
                <a:spcPts val="0"/>
              </a:spcBef>
              <a:spcAft>
                <a:spcPts val="0"/>
              </a:spcAft>
              <a:buNone/>
            </a:pPr>
            <a:endParaRPr sz="2200" b="0" i="0" u="none" strike="noStrike" cap="none">
              <a:solidFill>
                <a:srgbClr val="D6CFC8"/>
              </a:solidFill>
              <a:latin typeface="Poppins"/>
              <a:ea typeface="Poppins"/>
              <a:cs typeface="Poppins"/>
              <a:sym typeface="Poppins"/>
            </a:endParaRPr>
          </a:p>
          <a:p>
            <a:pPr marL="0" marR="0" lvl="0" indent="0" algn="just" rtl="0">
              <a:lnSpc>
                <a:spcPct val="140000"/>
              </a:lnSpc>
              <a:spcBef>
                <a:spcPts val="0"/>
              </a:spcBef>
              <a:spcAft>
                <a:spcPts val="0"/>
              </a:spcAft>
              <a:buNone/>
            </a:pPr>
            <a:r>
              <a:rPr lang="en-US" sz="2200" b="0" i="0" u="none" strike="noStrike" cap="none">
                <a:solidFill>
                  <a:srgbClr val="D6CFC8"/>
                </a:solidFill>
                <a:latin typeface="Poppins"/>
                <a:ea typeface="Poppins"/>
                <a:cs typeface="Poppins"/>
                <a:sym typeface="Poppins"/>
              </a:rPr>
              <a:t>You can learn more about their music at  https://jubilantbridge.net/</a:t>
            </a:r>
            <a:endParaRPr/>
          </a:p>
        </p:txBody>
      </p:sp>
      <p:pic>
        <p:nvPicPr>
          <p:cNvPr id="621" name="Google Shape;621;p57"/>
          <p:cNvPicPr preferRelativeResize="0"/>
          <p:nvPr/>
        </p:nvPicPr>
        <p:blipFill rotWithShape="1">
          <a:blip r:embed="rId6">
            <a:alphaModFix/>
          </a:blip>
          <a:srcRect l="34954" r="54422"/>
          <a:stretch/>
        </p:blipFill>
        <p:spPr>
          <a:xfrm>
            <a:off x="6892087" y="2168068"/>
            <a:ext cx="2251913" cy="2351376"/>
          </a:xfrm>
          <a:prstGeom prst="rect">
            <a:avLst/>
          </a:prstGeom>
          <a:noFill/>
          <a:ln>
            <a:noFill/>
          </a:ln>
        </p:spPr>
      </p:pic>
      <p:pic>
        <p:nvPicPr>
          <p:cNvPr id="622" name="Google Shape;622;p57"/>
          <p:cNvPicPr preferRelativeResize="0"/>
          <p:nvPr/>
        </p:nvPicPr>
        <p:blipFill rotWithShape="1">
          <a:blip r:embed="rId6">
            <a:alphaModFix/>
          </a:blip>
          <a:srcRect l="24763" r="64614"/>
          <a:stretch/>
        </p:blipFill>
        <p:spPr>
          <a:xfrm>
            <a:off x="8550643" y="3967812"/>
            <a:ext cx="2251913" cy="2351376"/>
          </a:xfrm>
          <a:prstGeom prst="rect">
            <a:avLst/>
          </a:prstGeom>
          <a:noFill/>
          <a:ln>
            <a:noFill/>
          </a:ln>
        </p:spPr>
      </p:pic>
      <p:sp>
        <p:nvSpPr>
          <p:cNvPr id="623" name="Google Shape;623;p57"/>
          <p:cNvSpPr txBox="1"/>
          <p:nvPr/>
        </p:nvSpPr>
        <p:spPr>
          <a:xfrm>
            <a:off x="11292272" y="9259337"/>
            <a:ext cx="6417854" cy="368299"/>
          </a:xfrm>
          <a:prstGeom prst="rect">
            <a:avLst/>
          </a:prstGeom>
          <a:noFill/>
          <a:ln>
            <a:noFill/>
          </a:ln>
        </p:spPr>
        <p:txBody>
          <a:bodyPr spcFirstLastPara="1" wrap="square" lIns="0" tIns="0" rIns="0" bIns="0" anchor="t" anchorCtr="0">
            <a:spAutoFit/>
          </a:bodyPr>
          <a:lstStyle/>
          <a:p>
            <a:pPr marL="0" marR="0" lvl="0" indent="0" algn="r" rtl="0">
              <a:lnSpc>
                <a:spcPct val="140000"/>
              </a:lnSpc>
              <a:spcBef>
                <a:spcPts val="0"/>
              </a:spcBef>
              <a:spcAft>
                <a:spcPts val="0"/>
              </a:spcAft>
              <a:buNone/>
            </a:pPr>
            <a:r>
              <a:rPr lang="en-US" sz="2000" b="0" i="0" u="sng" strike="noStrike" cap="none">
                <a:solidFill>
                  <a:srgbClr val="D6CFC8"/>
                </a:solidFill>
                <a:latin typeface="Poppins"/>
                <a:ea typeface="Poppins"/>
                <a:cs typeface="Poppins"/>
                <a:sym typeface="Poppins"/>
                <a:hlinkClick r:id="rId7">
                  <a:extLst>
                    <a:ext uri="{A12FA001-AC4F-418D-AE19-62706E023703}">
                      <ahyp:hlinkClr xmlns:ahyp="http://schemas.microsoft.com/office/drawing/2018/hyperlinkcolor" val="tx"/>
                    </a:ext>
                  </a:extLst>
                </a:hlinkClick>
              </a:rPr>
              <a:t>www.iamals.org/artistry-of-als-2025/</a:t>
            </a:r>
            <a:endParaRPr/>
          </a:p>
        </p:txBody>
      </p:sp>
    </p:spTree>
  </p:cSld>
  <p:clrMapOvr>
    <a:masterClrMapping/>
  </p:clrMapOvr>
  <p:transition>
    <p:fade/>
  </p:transition>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F1EEEB"/>
        </a:solidFill>
        <a:effectLst/>
      </p:bgPr>
    </p:bg>
    <p:spTree>
      <p:nvGrpSpPr>
        <p:cNvPr id="1" name="Shape 627"/>
        <p:cNvGrpSpPr/>
        <p:nvPr/>
      </p:nvGrpSpPr>
      <p:grpSpPr>
        <a:xfrm>
          <a:off x="0" y="0"/>
          <a:ext cx="0" cy="0"/>
          <a:chOff x="0" y="0"/>
          <a:chExt cx="0" cy="0"/>
        </a:xfrm>
      </p:grpSpPr>
      <p:sp>
        <p:nvSpPr>
          <p:cNvPr id="628" name="Google Shape;628;p58"/>
          <p:cNvSpPr/>
          <p:nvPr/>
        </p:nvSpPr>
        <p:spPr>
          <a:xfrm>
            <a:off x="-1068356" y="-3769995"/>
            <a:ext cx="21460817" cy="17207674"/>
          </a:xfrm>
          <a:custGeom>
            <a:avLst/>
            <a:gdLst/>
            <a:ahLst/>
            <a:cxnLst/>
            <a:rect l="l" t="t" r="r" b="b"/>
            <a:pathLst>
              <a:path w="21460817" h="17207674" extrusionOk="0">
                <a:moveTo>
                  <a:pt x="0" y="0"/>
                </a:moveTo>
                <a:lnTo>
                  <a:pt x="21460818" y="0"/>
                </a:lnTo>
                <a:lnTo>
                  <a:pt x="21460818" y="17207673"/>
                </a:lnTo>
                <a:lnTo>
                  <a:pt x="0" y="17207673"/>
                </a:lnTo>
                <a:lnTo>
                  <a:pt x="0" y="0"/>
                </a:lnTo>
                <a:close/>
              </a:path>
            </a:pathLst>
          </a:custGeom>
          <a:blipFill rotWithShape="1">
            <a:blip r:embed="rId3">
              <a:alphaModFix/>
            </a:blip>
            <a:stretch>
              <a:fillRect/>
            </a:stretch>
          </a:blipFill>
          <a:ln>
            <a:noFill/>
          </a:ln>
        </p:spPr>
        <p:txBody>
          <a:bodyPr/>
          <a:lstStyle/>
          <a:p>
            <a:endParaRPr lang="en-US"/>
          </a:p>
        </p:txBody>
      </p:sp>
      <p:sp>
        <p:nvSpPr>
          <p:cNvPr id="629" name="Google Shape;629;p58"/>
          <p:cNvSpPr/>
          <p:nvPr/>
        </p:nvSpPr>
        <p:spPr>
          <a:xfrm>
            <a:off x="1431894" y="1335826"/>
            <a:ext cx="6986443" cy="8506297"/>
          </a:xfrm>
          <a:custGeom>
            <a:avLst/>
            <a:gdLst/>
            <a:ahLst/>
            <a:cxnLst/>
            <a:rect l="l" t="t" r="r" b="b"/>
            <a:pathLst>
              <a:path w="6986443" h="8506297" extrusionOk="0">
                <a:moveTo>
                  <a:pt x="0" y="0"/>
                </a:moveTo>
                <a:lnTo>
                  <a:pt x="6986443" y="0"/>
                </a:lnTo>
                <a:lnTo>
                  <a:pt x="6986443" y="8506297"/>
                </a:lnTo>
                <a:lnTo>
                  <a:pt x="0" y="8506297"/>
                </a:lnTo>
                <a:lnTo>
                  <a:pt x="0" y="0"/>
                </a:lnTo>
                <a:close/>
              </a:path>
            </a:pathLst>
          </a:custGeom>
          <a:blipFill rotWithShape="1">
            <a:blip r:embed="rId4">
              <a:alphaModFix/>
            </a:blip>
            <a:stretch>
              <a:fillRect l="-3393" r="-112911"/>
            </a:stretch>
          </a:blipFill>
          <a:ln>
            <a:noFill/>
          </a:ln>
        </p:spPr>
        <p:txBody>
          <a:bodyPr/>
          <a:lstStyle/>
          <a:p>
            <a:endParaRPr lang="en-US"/>
          </a:p>
        </p:txBody>
      </p:sp>
      <p:sp>
        <p:nvSpPr>
          <p:cNvPr id="630" name="Google Shape;630;p58"/>
          <p:cNvSpPr txBox="1"/>
          <p:nvPr/>
        </p:nvSpPr>
        <p:spPr>
          <a:xfrm>
            <a:off x="9144000" y="7924600"/>
            <a:ext cx="8115300" cy="1031241"/>
          </a:xfrm>
          <a:prstGeom prst="rect">
            <a:avLst/>
          </a:prstGeom>
          <a:noFill/>
          <a:ln>
            <a:noFill/>
          </a:ln>
        </p:spPr>
        <p:txBody>
          <a:bodyPr spcFirstLastPara="1" wrap="square" lIns="0" tIns="0" rIns="0" bIns="0" anchor="t" anchorCtr="0">
            <a:spAutoFit/>
          </a:bodyPr>
          <a:lstStyle/>
          <a:p>
            <a:pPr marL="0" marR="0" lvl="0" indent="0" algn="r" rtl="0">
              <a:lnSpc>
                <a:spcPct val="140013"/>
              </a:lnSpc>
              <a:spcBef>
                <a:spcPts val="0"/>
              </a:spcBef>
              <a:spcAft>
                <a:spcPts val="0"/>
              </a:spcAft>
              <a:buNone/>
            </a:pPr>
            <a:r>
              <a:rPr lang="en-US" sz="2899" b="0" i="0" u="none" strike="noStrike" cap="none">
                <a:solidFill>
                  <a:srgbClr val="130E0C"/>
                </a:solidFill>
                <a:latin typeface="Poppins"/>
                <a:ea typeface="Poppins"/>
                <a:cs typeface="Poppins"/>
                <a:sym typeface="Poppins"/>
              </a:rPr>
              <a:t>See interviews with the artists at </a:t>
            </a:r>
            <a:r>
              <a:rPr lang="en-US" sz="2899" b="0" i="0" u="sng" strike="noStrike" cap="none">
                <a:solidFill>
                  <a:srgbClr val="130E0C"/>
                </a:solidFill>
                <a:latin typeface="Poppins"/>
                <a:ea typeface="Poppins"/>
                <a:cs typeface="Poppins"/>
                <a:sym typeface="Poppins"/>
                <a:hlinkClick r:id="rId5">
                  <a:extLst>
                    <a:ext uri="{A12FA001-AC4F-418D-AE19-62706E023703}">
                      <ahyp:hlinkClr xmlns:ahyp="http://schemas.microsoft.com/office/drawing/2018/hyperlinkcolor" val="tx"/>
                    </a:ext>
                  </a:extLst>
                </a:hlinkClick>
              </a:rPr>
              <a:t>www.iamals.org/artistry-of-als-2025/ </a:t>
            </a:r>
            <a:endParaRPr/>
          </a:p>
        </p:txBody>
      </p:sp>
      <p:sp>
        <p:nvSpPr>
          <p:cNvPr id="631" name="Google Shape;631;p58"/>
          <p:cNvSpPr txBox="1"/>
          <p:nvPr/>
        </p:nvSpPr>
        <p:spPr>
          <a:xfrm>
            <a:off x="8477987" y="3571868"/>
            <a:ext cx="7642200" cy="36942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None/>
            </a:pPr>
            <a:r>
              <a:rPr lang="en-US" sz="12000" i="0" u="none" strike="noStrike" cap="none">
                <a:solidFill>
                  <a:srgbClr val="130E0C"/>
                </a:solidFill>
                <a:latin typeface="Cinzel"/>
                <a:ea typeface="Cinzel"/>
                <a:cs typeface="Cinzel"/>
                <a:sym typeface="Cinzel"/>
              </a:rPr>
              <a:t>ARTISTRY OF ALS</a:t>
            </a:r>
            <a:endParaRPr>
              <a:latin typeface="Cinzel"/>
              <a:ea typeface="Cinzel"/>
              <a:cs typeface="Cinzel"/>
              <a:sym typeface="Cinzel"/>
            </a:endParaRPr>
          </a:p>
        </p:txBody>
      </p:sp>
    </p:spTree>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1EEEB"/>
        </a:solidFill>
        <a:effectLst/>
      </p:bgPr>
    </p:bg>
    <p:spTree>
      <p:nvGrpSpPr>
        <p:cNvPr id="1" name="Shape 126"/>
        <p:cNvGrpSpPr/>
        <p:nvPr/>
      </p:nvGrpSpPr>
      <p:grpSpPr>
        <a:xfrm>
          <a:off x="0" y="0"/>
          <a:ext cx="0" cy="0"/>
          <a:chOff x="0" y="0"/>
          <a:chExt cx="0" cy="0"/>
        </a:xfrm>
      </p:grpSpPr>
      <p:sp>
        <p:nvSpPr>
          <p:cNvPr id="127" name="Google Shape;127;p6"/>
          <p:cNvSpPr/>
          <p:nvPr/>
        </p:nvSpPr>
        <p:spPr>
          <a:xfrm>
            <a:off x="11440425" y="5814400"/>
            <a:ext cx="7072245" cy="5746071"/>
          </a:xfrm>
          <a:custGeom>
            <a:avLst/>
            <a:gdLst/>
            <a:ahLst/>
            <a:cxnLst/>
            <a:rect l="l" t="t" r="r" b="b"/>
            <a:pathLst>
              <a:path w="2494619" h="2132123" extrusionOk="0">
                <a:moveTo>
                  <a:pt x="0" y="0"/>
                </a:moveTo>
                <a:lnTo>
                  <a:pt x="2494619" y="0"/>
                </a:lnTo>
                <a:lnTo>
                  <a:pt x="2494619" y="2132123"/>
                </a:lnTo>
                <a:lnTo>
                  <a:pt x="0" y="2132123"/>
                </a:lnTo>
                <a:close/>
              </a:path>
            </a:pathLst>
          </a:custGeom>
          <a:solidFill>
            <a:srgbClr val="D6CFC8"/>
          </a:solidFill>
          <a:ln>
            <a:noFill/>
          </a:ln>
        </p:spPr>
        <p:txBody>
          <a:bodyPr/>
          <a:lstStyle/>
          <a:p>
            <a:endParaRPr lang="en-US"/>
          </a:p>
        </p:txBody>
      </p:sp>
      <p:pic>
        <p:nvPicPr>
          <p:cNvPr id="128" name="Google Shape;128;p6"/>
          <p:cNvPicPr preferRelativeResize="0"/>
          <p:nvPr/>
        </p:nvPicPr>
        <p:blipFill rotWithShape="1">
          <a:blip r:embed="rId3">
            <a:alphaModFix/>
          </a:blip>
          <a:srcRect t="9068" b="9068"/>
          <a:stretch/>
        </p:blipFill>
        <p:spPr>
          <a:xfrm>
            <a:off x="626863" y="110432"/>
            <a:ext cx="12721804" cy="10807328"/>
          </a:xfrm>
          <a:prstGeom prst="rect">
            <a:avLst/>
          </a:prstGeom>
          <a:noFill/>
          <a:ln>
            <a:noFill/>
          </a:ln>
        </p:spPr>
      </p:pic>
      <p:sp>
        <p:nvSpPr>
          <p:cNvPr id="129" name="Google Shape;129;p6"/>
          <p:cNvSpPr txBox="1"/>
          <p:nvPr/>
        </p:nvSpPr>
        <p:spPr>
          <a:xfrm rot="-5400000">
            <a:off x="14415100" y="6372262"/>
            <a:ext cx="6417854" cy="368299"/>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2000" b="0" i="0" u="sng" strike="noStrike" cap="none">
                <a:solidFill>
                  <a:srgbClr val="2E2E2E"/>
                </a:solidFill>
                <a:latin typeface="Poppins"/>
                <a:ea typeface="Poppins"/>
                <a:cs typeface="Poppins"/>
                <a:sym typeface="Poppins"/>
                <a:hlinkClick r:id="rId4">
                  <a:extLst>
                    <a:ext uri="{A12FA001-AC4F-418D-AE19-62706E023703}">
                      <ahyp:hlinkClr xmlns:ahyp="http://schemas.microsoft.com/office/drawing/2018/hyperlinkcolor" val="tx"/>
                    </a:ext>
                  </a:extLst>
                </a:hlinkClick>
              </a:rPr>
              <a:t>www.iamals.org/artistry-of-als-2025/</a:t>
            </a:r>
            <a:endParaRPr/>
          </a:p>
        </p:txBody>
      </p:sp>
      <p:sp>
        <p:nvSpPr>
          <p:cNvPr id="130" name="Google Shape;130;p6"/>
          <p:cNvSpPr txBox="1"/>
          <p:nvPr/>
        </p:nvSpPr>
        <p:spPr>
          <a:xfrm>
            <a:off x="13831461" y="971550"/>
            <a:ext cx="2742396" cy="6640194"/>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2200" b="0" i="0" u="none" strike="noStrike" cap="none">
                <a:solidFill>
                  <a:srgbClr val="130E0C"/>
                </a:solidFill>
                <a:latin typeface="Poppins"/>
                <a:ea typeface="Poppins"/>
                <a:cs typeface="Poppins"/>
                <a:sym typeface="Poppins"/>
              </a:rPr>
              <a:t>Being an advocate for the underdog is where I will always raise a voice. No matter if it's in the workplace, or the schoolyard. There isn't anyone I won't reach back to help forward.</a:t>
            </a:r>
            <a:endParaRPr/>
          </a:p>
          <a:p>
            <a:pPr marL="0" marR="0" lvl="0" indent="0" algn="ctr" rtl="0">
              <a:lnSpc>
                <a:spcPct val="140000"/>
              </a:lnSpc>
              <a:spcBef>
                <a:spcPts val="0"/>
              </a:spcBef>
              <a:spcAft>
                <a:spcPts val="0"/>
              </a:spcAft>
              <a:buNone/>
            </a:pPr>
            <a:endParaRPr sz="2200" b="0" i="0" u="none" strike="noStrike" cap="none">
              <a:solidFill>
                <a:srgbClr val="130E0C"/>
              </a:solidFill>
              <a:latin typeface="Poppins"/>
              <a:ea typeface="Poppins"/>
              <a:cs typeface="Poppins"/>
              <a:sym typeface="Poppins"/>
            </a:endParaRPr>
          </a:p>
          <a:p>
            <a:pPr marL="0" marR="0" lvl="0" indent="0" algn="ctr" rtl="0">
              <a:lnSpc>
                <a:spcPct val="140000"/>
              </a:lnSpc>
              <a:spcBef>
                <a:spcPts val="0"/>
              </a:spcBef>
              <a:spcAft>
                <a:spcPts val="0"/>
              </a:spcAft>
              <a:buNone/>
            </a:pPr>
            <a:r>
              <a:rPr lang="en-US" sz="2200" b="0" i="0" u="none" strike="noStrike" cap="none">
                <a:solidFill>
                  <a:srgbClr val="130E0C"/>
                </a:solidFill>
                <a:latin typeface="Poppins"/>
                <a:ea typeface="Poppins"/>
                <a:cs typeface="Poppins"/>
                <a:sym typeface="Poppins"/>
              </a:rPr>
              <a:t>Love, compassion, empathy, all play a role in this world, no matter your station.</a:t>
            </a:r>
            <a:endParaRPr/>
          </a:p>
        </p:txBody>
      </p:sp>
    </p:spTree>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1EEEB"/>
        </a:solidFill>
        <a:effectLst/>
      </p:bgPr>
    </p:bg>
    <p:spTree>
      <p:nvGrpSpPr>
        <p:cNvPr id="1" name="Shape 134"/>
        <p:cNvGrpSpPr/>
        <p:nvPr/>
      </p:nvGrpSpPr>
      <p:grpSpPr>
        <a:xfrm>
          <a:off x="0" y="0"/>
          <a:ext cx="0" cy="0"/>
          <a:chOff x="0" y="0"/>
          <a:chExt cx="0" cy="0"/>
        </a:xfrm>
      </p:grpSpPr>
      <p:pic>
        <p:nvPicPr>
          <p:cNvPr id="135" name="Google Shape;135;p7"/>
          <p:cNvPicPr preferRelativeResize="0"/>
          <p:nvPr/>
        </p:nvPicPr>
        <p:blipFill rotWithShape="1">
          <a:blip r:embed="rId3">
            <a:alphaModFix/>
          </a:blip>
          <a:srcRect t="816" b="815"/>
          <a:stretch/>
        </p:blipFill>
        <p:spPr>
          <a:xfrm>
            <a:off x="1974161" y="0"/>
            <a:ext cx="8584271" cy="8259856"/>
          </a:xfrm>
          <a:prstGeom prst="rect">
            <a:avLst/>
          </a:prstGeom>
          <a:noFill/>
          <a:ln>
            <a:noFill/>
          </a:ln>
        </p:spPr>
      </p:pic>
      <p:sp>
        <p:nvSpPr>
          <p:cNvPr id="136" name="Google Shape;136;p7"/>
          <p:cNvSpPr/>
          <p:nvPr/>
        </p:nvSpPr>
        <p:spPr>
          <a:xfrm>
            <a:off x="-362140" y="-346031"/>
            <a:ext cx="2336300" cy="10965315"/>
          </a:xfrm>
          <a:custGeom>
            <a:avLst/>
            <a:gdLst/>
            <a:ahLst/>
            <a:cxnLst/>
            <a:rect l="l" t="t" r="r" b="b"/>
            <a:pathLst>
              <a:path w="852289" h="4000176" extrusionOk="0">
                <a:moveTo>
                  <a:pt x="0" y="0"/>
                </a:moveTo>
                <a:lnTo>
                  <a:pt x="852289" y="0"/>
                </a:lnTo>
                <a:lnTo>
                  <a:pt x="852289" y="4000176"/>
                </a:lnTo>
                <a:lnTo>
                  <a:pt x="0" y="4000176"/>
                </a:lnTo>
                <a:close/>
              </a:path>
            </a:pathLst>
          </a:custGeom>
          <a:solidFill>
            <a:srgbClr val="D6CFC8"/>
          </a:solidFill>
          <a:ln>
            <a:noFill/>
          </a:ln>
        </p:spPr>
        <p:txBody>
          <a:bodyPr/>
          <a:lstStyle/>
          <a:p>
            <a:endParaRPr lang="en-US"/>
          </a:p>
        </p:txBody>
      </p:sp>
      <p:pic>
        <p:nvPicPr>
          <p:cNvPr id="137" name="Google Shape;137;p7"/>
          <p:cNvPicPr preferRelativeResize="0"/>
          <p:nvPr/>
        </p:nvPicPr>
        <p:blipFill rotWithShape="1">
          <a:blip r:embed="rId4">
            <a:alphaModFix/>
          </a:blip>
          <a:srcRect l="6701" r="6702"/>
          <a:stretch/>
        </p:blipFill>
        <p:spPr>
          <a:xfrm>
            <a:off x="10558432" y="1628315"/>
            <a:ext cx="7431868" cy="8990966"/>
          </a:xfrm>
          <a:prstGeom prst="rect">
            <a:avLst/>
          </a:prstGeom>
          <a:noFill/>
          <a:ln>
            <a:noFill/>
          </a:ln>
        </p:spPr>
      </p:pic>
      <p:sp>
        <p:nvSpPr>
          <p:cNvPr id="138" name="Google Shape;138;p7"/>
          <p:cNvSpPr txBox="1"/>
          <p:nvPr/>
        </p:nvSpPr>
        <p:spPr>
          <a:xfrm rot="-5400000">
            <a:off x="-1922842" y="6404916"/>
            <a:ext cx="6237905" cy="368299"/>
          </a:xfrm>
          <a:prstGeom prst="rect">
            <a:avLst/>
          </a:prstGeom>
          <a:noFill/>
          <a:ln>
            <a:noFill/>
          </a:ln>
        </p:spPr>
        <p:txBody>
          <a:bodyPr spcFirstLastPara="1" wrap="square" lIns="0" tIns="0" rIns="0" bIns="0" anchor="t" anchorCtr="0">
            <a:spAutoFit/>
          </a:bodyPr>
          <a:lstStyle/>
          <a:p>
            <a:pPr marL="0" marR="0" lvl="0" indent="0" algn="r" rtl="0">
              <a:lnSpc>
                <a:spcPct val="140000"/>
              </a:lnSpc>
              <a:spcBef>
                <a:spcPts val="0"/>
              </a:spcBef>
              <a:spcAft>
                <a:spcPts val="0"/>
              </a:spcAft>
              <a:buNone/>
            </a:pPr>
            <a:r>
              <a:rPr lang="en-US" sz="2000" b="0" i="0" u="sng" strike="noStrike" cap="none">
                <a:solidFill>
                  <a:srgbClr val="2E2E2E"/>
                </a:solidFill>
                <a:latin typeface="Poppins"/>
                <a:ea typeface="Poppins"/>
                <a:cs typeface="Poppins"/>
                <a:sym typeface="Poppins"/>
                <a:hlinkClick r:id="rId5">
                  <a:extLst>
                    <a:ext uri="{A12FA001-AC4F-418D-AE19-62706E023703}">
                      <ahyp:hlinkClr xmlns:ahyp="http://schemas.microsoft.com/office/drawing/2018/hyperlinkcolor" val="tx"/>
                    </a:ext>
                  </a:extLst>
                </a:hlinkClick>
              </a:rPr>
              <a:t>www.iamals.org/artistry-of-als-2025/ </a:t>
            </a:r>
            <a:endParaRPr/>
          </a:p>
        </p:txBody>
      </p:sp>
    </p:spTree>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1EEEB"/>
        </a:solidFill>
        <a:effectLst/>
      </p:bgPr>
    </p:bg>
    <p:spTree>
      <p:nvGrpSpPr>
        <p:cNvPr id="1" name="Shape 142"/>
        <p:cNvGrpSpPr/>
        <p:nvPr/>
      </p:nvGrpSpPr>
      <p:grpSpPr>
        <a:xfrm>
          <a:off x="0" y="0"/>
          <a:ext cx="0" cy="0"/>
          <a:chOff x="0" y="0"/>
          <a:chExt cx="0" cy="0"/>
        </a:xfrm>
      </p:grpSpPr>
      <p:sp>
        <p:nvSpPr>
          <p:cNvPr id="143" name="Google Shape;143;p8"/>
          <p:cNvSpPr txBox="1"/>
          <p:nvPr/>
        </p:nvSpPr>
        <p:spPr>
          <a:xfrm>
            <a:off x="7557425" y="846909"/>
            <a:ext cx="8556600" cy="36942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12000" i="0" u="none" strike="noStrike" cap="none">
                <a:solidFill>
                  <a:srgbClr val="130E0C"/>
                </a:solidFill>
                <a:latin typeface="Cinzel"/>
                <a:ea typeface="Cinzel"/>
                <a:cs typeface="Cinzel"/>
                <a:sym typeface="Cinzel"/>
              </a:rPr>
              <a:t>CAROLE THOMAS</a:t>
            </a:r>
            <a:endParaRPr>
              <a:latin typeface="Cinzel"/>
              <a:ea typeface="Cinzel"/>
              <a:cs typeface="Cinzel"/>
              <a:sym typeface="Cinzel"/>
            </a:endParaRPr>
          </a:p>
        </p:txBody>
      </p:sp>
      <p:sp>
        <p:nvSpPr>
          <p:cNvPr id="144" name="Google Shape;144;p8"/>
          <p:cNvSpPr/>
          <p:nvPr/>
        </p:nvSpPr>
        <p:spPr>
          <a:xfrm>
            <a:off x="-362140" y="4585653"/>
            <a:ext cx="7047481" cy="6294564"/>
          </a:xfrm>
          <a:custGeom>
            <a:avLst/>
            <a:gdLst/>
            <a:ahLst/>
            <a:cxnLst/>
            <a:rect l="l" t="t" r="r" b="b"/>
            <a:pathLst>
              <a:path w="2570940" h="2296274" extrusionOk="0">
                <a:moveTo>
                  <a:pt x="0" y="0"/>
                </a:moveTo>
                <a:lnTo>
                  <a:pt x="2570940" y="0"/>
                </a:lnTo>
                <a:lnTo>
                  <a:pt x="2570940" y="2296274"/>
                </a:lnTo>
                <a:lnTo>
                  <a:pt x="0" y="2296274"/>
                </a:lnTo>
                <a:close/>
              </a:path>
            </a:pathLst>
          </a:custGeom>
          <a:solidFill>
            <a:srgbClr val="D6CFC8"/>
          </a:solidFill>
          <a:ln>
            <a:noFill/>
          </a:ln>
        </p:spPr>
        <p:txBody>
          <a:bodyPr/>
          <a:lstStyle/>
          <a:p>
            <a:endParaRPr lang="en-US"/>
          </a:p>
        </p:txBody>
      </p:sp>
      <p:pic>
        <p:nvPicPr>
          <p:cNvPr id="145" name="Google Shape;145;p8"/>
          <p:cNvPicPr preferRelativeResize="0"/>
          <p:nvPr/>
        </p:nvPicPr>
        <p:blipFill rotWithShape="1">
          <a:blip r:embed="rId3">
            <a:alphaModFix/>
          </a:blip>
          <a:srcRect t="7394" b="7393"/>
          <a:stretch/>
        </p:blipFill>
        <p:spPr>
          <a:xfrm>
            <a:off x="-520390" y="-226696"/>
            <a:ext cx="6683860" cy="7055074"/>
          </a:xfrm>
          <a:prstGeom prst="rect">
            <a:avLst/>
          </a:prstGeom>
          <a:noFill/>
          <a:ln>
            <a:noFill/>
          </a:ln>
        </p:spPr>
      </p:pic>
      <p:pic>
        <p:nvPicPr>
          <p:cNvPr id="146" name="Google Shape;146;p8"/>
          <p:cNvPicPr preferRelativeResize="0"/>
          <p:nvPr/>
        </p:nvPicPr>
        <p:blipFill rotWithShape="1">
          <a:blip r:embed="rId4">
            <a:alphaModFix/>
          </a:blip>
          <a:srcRect t="6692" b="6692"/>
          <a:stretch/>
        </p:blipFill>
        <p:spPr>
          <a:xfrm>
            <a:off x="9344159" y="4512234"/>
            <a:ext cx="8943841" cy="5774766"/>
          </a:xfrm>
          <a:prstGeom prst="rect">
            <a:avLst/>
          </a:prstGeom>
          <a:noFill/>
          <a:ln>
            <a:noFill/>
          </a:ln>
        </p:spPr>
      </p:pic>
      <p:sp>
        <p:nvSpPr>
          <p:cNvPr id="147" name="Google Shape;147;p8"/>
          <p:cNvSpPr txBox="1"/>
          <p:nvPr/>
        </p:nvSpPr>
        <p:spPr>
          <a:xfrm>
            <a:off x="1028700" y="8244528"/>
            <a:ext cx="2722500" cy="6612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4295" i="0" u="none" strike="noStrike" cap="none">
                <a:solidFill>
                  <a:srgbClr val="130E0C"/>
                </a:solidFill>
                <a:latin typeface="Cinzel"/>
                <a:ea typeface="Cinzel"/>
                <a:cs typeface="Cinzel"/>
                <a:sym typeface="Cinzel"/>
              </a:rPr>
              <a:t>Painter</a:t>
            </a:r>
            <a:endParaRPr>
              <a:latin typeface="Cinzel"/>
              <a:ea typeface="Cinzel"/>
              <a:cs typeface="Cinzel"/>
              <a:sym typeface="Cinzel"/>
            </a:endParaRPr>
          </a:p>
        </p:txBody>
      </p:sp>
      <p:sp>
        <p:nvSpPr>
          <p:cNvPr id="148" name="Google Shape;148;p8"/>
          <p:cNvSpPr txBox="1"/>
          <p:nvPr/>
        </p:nvSpPr>
        <p:spPr>
          <a:xfrm>
            <a:off x="3751284" y="8244528"/>
            <a:ext cx="3036900" cy="6612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4295" i="0" u="none" strike="noStrike" cap="none">
                <a:solidFill>
                  <a:srgbClr val="130E0C"/>
                </a:solidFill>
                <a:latin typeface="Cinzel"/>
                <a:ea typeface="Cinzel"/>
                <a:cs typeface="Cinzel"/>
                <a:sym typeface="Cinzel"/>
              </a:rPr>
              <a:t>Healer</a:t>
            </a:r>
            <a:endParaRPr>
              <a:latin typeface="Cinzel"/>
              <a:ea typeface="Cinzel"/>
              <a:cs typeface="Cinzel"/>
              <a:sym typeface="Cinzel"/>
            </a:endParaRPr>
          </a:p>
        </p:txBody>
      </p:sp>
      <p:sp>
        <p:nvSpPr>
          <p:cNvPr id="149" name="Google Shape;149;p8"/>
          <p:cNvSpPr txBox="1"/>
          <p:nvPr/>
        </p:nvSpPr>
        <p:spPr>
          <a:xfrm>
            <a:off x="6163470" y="8244528"/>
            <a:ext cx="2556000" cy="6612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4295" i="0" u="none" strike="noStrike" cap="none">
                <a:solidFill>
                  <a:srgbClr val="130E0C"/>
                </a:solidFill>
                <a:latin typeface="Cinzel"/>
                <a:ea typeface="Cinzel"/>
                <a:cs typeface="Cinzel"/>
                <a:sym typeface="Cinzel"/>
              </a:rPr>
              <a:t>Home</a:t>
            </a:r>
            <a:endParaRPr>
              <a:latin typeface="Cinzel"/>
              <a:ea typeface="Cinzel"/>
              <a:cs typeface="Cinzel"/>
              <a:sym typeface="Cinzel"/>
            </a:endParaRPr>
          </a:p>
        </p:txBody>
      </p:sp>
      <p:sp>
        <p:nvSpPr>
          <p:cNvPr id="150" name="Google Shape;150;p8"/>
          <p:cNvSpPr txBox="1"/>
          <p:nvPr/>
        </p:nvSpPr>
        <p:spPr>
          <a:xfrm>
            <a:off x="11519744" y="478591"/>
            <a:ext cx="6258399" cy="368299"/>
          </a:xfrm>
          <a:prstGeom prst="rect">
            <a:avLst/>
          </a:prstGeom>
          <a:noFill/>
          <a:ln>
            <a:noFill/>
          </a:ln>
        </p:spPr>
        <p:txBody>
          <a:bodyPr spcFirstLastPara="1" wrap="square" lIns="0" tIns="0" rIns="0" bIns="0" anchor="t" anchorCtr="0">
            <a:spAutoFit/>
          </a:bodyPr>
          <a:lstStyle/>
          <a:p>
            <a:pPr marL="0" marR="0" lvl="0" indent="0" algn="r" rtl="0">
              <a:lnSpc>
                <a:spcPct val="140000"/>
              </a:lnSpc>
              <a:spcBef>
                <a:spcPts val="0"/>
              </a:spcBef>
              <a:spcAft>
                <a:spcPts val="0"/>
              </a:spcAft>
              <a:buNone/>
            </a:pPr>
            <a:r>
              <a:rPr lang="en-US" sz="2000" b="0" i="0" u="sng" strike="noStrike" cap="none">
                <a:solidFill>
                  <a:srgbClr val="2E2E2E"/>
                </a:solidFill>
                <a:latin typeface="Poppins"/>
                <a:ea typeface="Poppins"/>
                <a:cs typeface="Poppins"/>
                <a:sym typeface="Poppins"/>
                <a:hlinkClick r:id="rId5">
                  <a:extLst>
                    <a:ext uri="{A12FA001-AC4F-418D-AE19-62706E023703}">
                      <ahyp:hlinkClr xmlns:ahyp="http://schemas.microsoft.com/office/drawing/2018/hyperlinkcolor" val="tx"/>
                    </a:ext>
                  </a:extLst>
                </a:hlinkClick>
              </a:rPr>
              <a:t>www.iamals.org/artistry-of-als-2025/</a:t>
            </a:r>
            <a:endParaRPr/>
          </a:p>
        </p:txBody>
      </p:sp>
    </p:spTree>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1EEEB"/>
        </a:solidFill>
        <a:effectLst/>
      </p:bgPr>
    </p:bg>
    <p:spTree>
      <p:nvGrpSpPr>
        <p:cNvPr id="1" name="Shape 154"/>
        <p:cNvGrpSpPr/>
        <p:nvPr/>
      </p:nvGrpSpPr>
      <p:grpSpPr>
        <a:xfrm>
          <a:off x="0" y="0"/>
          <a:ext cx="0" cy="0"/>
          <a:chOff x="0" y="0"/>
          <a:chExt cx="0" cy="0"/>
        </a:xfrm>
      </p:grpSpPr>
      <p:sp>
        <p:nvSpPr>
          <p:cNvPr id="155" name="Google Shape;155;p9"/>
          <p:cNvSpPr/>
          <p:nvPr/>
        </p:nvSpPr>
        <p:spPr>
          <a:xfrm>
            <a:off x="12890310" y="-346031"/>
            <a:ext cx="5780651" cy="9604331"/>
          </a:xfrm>
          <a:custGeom>
            <a:avLst/>
            <a:gdLst/>
            <a:ahLst/>
            <a:cxnLst/>
            <a:rect l="l" t="t" r="r" b="b"/>
            <a:pathLst>
              <a:path w="2108797" h="3503686" extrusionOk="0">
                <a:moveTo>
                  <a:pt x="0" y="0"/>
                </a:moveTo>
                <a:lnTo>
                  <a:pt x="2108797" y="0"/>
                </a:lnTo>
                <a:lnTo>
                  <a:pt x="2108797" y="3503686"/>
                </a:lnTo>
                <a:lnTo>
                  <a:pt x="0" y="3503686"/>
                </a:lnTo>
                <a:close/>
              </a:path>
            </a:pathLst>
          </a:custGeom>
          <a:solidFill>
            <a:srgbClr val="D6CFC8"/>
          </a:solidFill>
          <a:ln>
            <a:noFill/>
          </a:ln>
        </p:spPr>
        <p:txBody>
          <a:bodyPr/>
          <a:lstStyle/>
          <a:p>
            <a:endParaRPr lang="en-US"/>
          </a:p>
        </p:txBody>
      </p:sp>
      <p:pic>
        <p:nvPicPr>
          <p:cNvPr id="156" name="Google Shape;156;p9"/>
          <p:cNvPicPr preferRelativeResize="0"/>
          <p:nvPr/>
        </p:nvPicPr>
        <p:blipFill rotWithShape="1">
          <a:blip r:embed="rId3">
            <a:alphaModFix/>
          </a:blip>
          <a:srcRect l="484" r="484"/>
          <a:stretch/>
        </p:blipFill>
        <p:spPr>
          <a:xfrm>
            <a:off x="8655937" y="704785"/>
            <a:ext cx="9262877" cy="8873922"/>
          </a:xfrm>
          <a:prstGeom prst="rect">
            <a:avLst/>
          </a:prstGeom>
          <a:noFill/>
          <a:ln>
            <a:noFill/>
          </a:ln>
        </p:spPr>
      </p:pic>
      <p:pic>
        <p:nvPicPr>
          <p:cNvPr id="157" name="Google Shape;157;p9"/>
          <p:cNvPicPr preferRelativeResize="0"/>
          <p:nvPr/>
        </p:nvPicPr>
        <p:blipFill rotWithShape="1">
          <a:blip r:embed="rId4">
            <a:alphaModFix/>
          </a:blip>
          <a:srcRect l="7541" r="7541"/>
          <a:stretch/>
        </p:blipFill>
        <p:spPr>
          <a:xfrm>
            <a:off x="1435521" y="2041324"/>
            <a:ext cx="6499209" cy="7733077"/>
          </a:xfrm>
          <a:prstGeom prst="rect">
            <a:avLst/>
          </a:prstGeom>
          <a:noFill/>
          <a:ln>
            <a:noFill/>
          </a:ln>
        </p:spPr>
      </p:pic>
      <p:sp>
        <p:nvSpPr>
          <p:cNvPr id="158" name="Google Shape;158;p9"/>
          <p:cNvSpPr txBox="1"/>
          <p:nvPr/>
        </p:nvSpPr>
        <p:spPr>
          <a:xfrm>
            <a:off x="1028700" y="638110"/>
            <a:ext cx="6417854" cy="368299"/>
          </a:xfrm>
          <a:prstGeom prst="rect">
            <a:avLst/>
          </a:prstGeom>
          <a:noFill/>
          <a:ln>
            <a:noFill/>
          </a:ln>
        </p:spPr>
        <p:txBody>
          <a:bodyPr spcFirstLastPara="1" wrap="square" lIns="0" tIns="0" rIns="0" bIns="0" anchor="t" anchorCtr="0">
            <a:spAutoFit/>
          </a:bodyPr>
          <a:lstStyle/>
          <a:p>
            <a:pPr marL="0" marR="0" lvl="0" indent="0" algn="just" rtl="0">
              <a:lnSpc>
                <a:spcPct val="140000"/>
              </a:lnSpc>
              <a:spcBef>
                <a:spcPts val="0"/>
              </a:spcBef>
              <a:spcAft>
                <a:spcPts val="0"/>
              </a:spcAft>
              <a:buNone/>
            </a:pPr>
            <a:r>
              <a:rPr lang="en-US" sz="2000" b="0" i="0" u="sng" strike="noStrike" cap="none">
                <a:solidFill>
                  <a:srgbClr val="2E2E2E"/>
                </a:solidFill>
                <a:latin typeface="Poppins"/>
                <a:ea typeface="Poppins"/>
                <a:cs typeface="Poppins"/>
                <a:sym typeface="Poppins"/>
                <a:hlinkClick r:id="rId5">
                  <a:extLst>
                    <a:ext uri="{A12FA001-AC4F-418D-AE19-62706E023703}">
                      <ahyp:hlinkClr xmlns:ahyp="http://schemas.microsoft.com/office/drawing/2018/hyperlinkcolor" val="tx"/>
                    </a:ext>
                  </a:extLst>
                </a:hlinkClick>
              </a:rPr>
              <a:t>www.iamals.org/artistry-of-als-2025/</a:t>
            </a:r>
            <a:endParaRPr/>
          </a:p>
        </p:txBody>
      </p:sp>
    </p:spTree>
  </p:cSld>
  <p:clrMapOvr>
    <a:masterClrMapping/>
  </p:clrMapOvr>
  <p:transition>
    <p:fade/>
  </p:transition>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2458</Words>
  <Application>Microsoft Office PowerPoint</Application>
  <PresentationFormat>Custom</PresentationFormat>
  <Paragraphs>147</Paragraphs>
  <Slides>58</Slides>
  <Notes>58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58</vt:i4>
      </vt:variant>
    </vt:vector>
  </HeadingPairs>
  <TitlesOfParts>
    <vt:vector size="63" baseType="lpstr">
      <vt:lpstr>Arial</vt:lpstr>
      <vt:lpstr>Calibri</vt:lpstr>
      <vt:lpstr>Cinzel</vt:lpstr>
      <vt:lpstr>Poppins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Elin Adcock</cp:lastModifiedBy>
  <cp:revision>1</cp:revision>
  <dcterms:created xsi:type="dcterms:W3CDTF">2006-08-16T00:00:00Z</dcterms:created>
  <dcterms:modified xsi:type="dcterms:W3CDTF">2025-06-20T18:57:43Z</dcterms:modified>
</cp:coreProperties>
</file>